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3459-2708-45FB-98E5-79C6FA2F7BD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2244D-E2A5-4DF0-830B-4EF3A361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C355-AA7E-4BD2-916E-5EBBB69E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C4B6-AB81-4772-9F69-6D67B2D1FF93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67A-0137-4815-BCEB-A75CE29D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E509-210E-455B-A3F9-DCD6EF3AC307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193D-D25B-4B2D-AD3D-9FF5EA23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2974-341B-4D26-94AE-FF133D1F6D3C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15F1-B17F-4EAB-9AB0-768528611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075-9AB8-4BBF-AC40-B530454EFC88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F862-FE1D-467C-A62D-4167F1FDA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93FA-6DB5-4AD4-96BF-7B2428C98E30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0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A364-B50D-426C-89BA-424F2B93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98F-B3C8-4DA0-AE13-009CCCFB3C33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2B24-83C2-4CBD-9586-059B797DB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DA36-F15A-4FA0-A16F-E2416F26AEC9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C132-1A1C-4A80-BE87-CD3DCF1E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023-FB41-4EBA-A83A-A0E9D131F38E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4E89-2711-4561-B2AF-7B7E0899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BD-E32A-405B-988D-4BA4857CB341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641A-1437-4542-96B8-A0E4C36A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EB89-2574-4B0A-9DBF-36AB29F5FC3B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FA9D-8BFD-41DB-B30E-2E6F5FAD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C14-D8AD-4620-8306-41A94E4BD17E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31A6CB-B88F-4FB0-B49B-16F5654B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F614A-7BAD-4847-BF40-952895878B71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/" TargetMode="External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Who Says?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Holdstein</a:t>
            </a:r>
            <a:r>
              <a:rPr lang="en-US" dirty="0"/>
              <a:t> &amp; Aquiline, Chapter 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Online Sources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ACF46-0BFD-427F-81E6-8B51184A68A7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Digital research, 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Have Wikipedia and Google “in some ways been a detriment to our intellectual lives?” (p. 53). Is Carr correct? [Note Jet Ski misspelled again p. 59, 69]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But also a “boon”: How so?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More info, but you have to be better at evaluating it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You need to understand the older traditions of scholarly research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Fake news is perpetuated by “confirmation bias.” {Note this was </a:t>
            </a:r>
            <a:r>
              <a:rPr lang="en-US" dirty="0" err="1"/>
              <a:t>wrotten</a:t>
            </a:r>
            <a:r>
              <a:rPr lang="en-US" dirty="0"/>
              <a:t> before </a:t>
            </a:r>
            <a:r>
              <a:rPr lang="en-US" dirty="0" err="1"/>
              <a:t>Fcebook</a:t>
            </a:r>
            <a:r>
              <a:rPr lang="en-US" dirty="0"/>
              <a:t> and Twitter began to flag or discontinue accounts thought to be dangerous; they are, remember, private companies.]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Don’t believe you already know the answer to your research question. [Don’t, therefore, write a polemic.]</a:t>
            </a: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59BDCF-4BA3-41C6-87E6-15E629C4EA88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Your ethos depends on how well you vetted your sources, as well as used them appropriately and honestly</a:t>
            </a:r>
          </a:p>
          <a:p>
            <a:r>
              <a:rPr lang="en-US" sz="2400" dirty="0"/>
              <a:t>Knowing which sources are reliable has gotten more difficult. Why?</a:t>
            </a:r>
          </a:p>
          <a:p>
            <a:pPr lvl="1"/>
            <a:r>
              <a:rPr lang="en-US" dirty="0"/>
              <a:t>Web content usually not edited, not filtered [Clay </a:t>
            </a:r>
            <a:r>
              <a:rPr lang="en-US" dirty="0" err="1"/>
              <a:t>Shirky</a:t>
            </a:r>
            <a:r>
              <a:rPr lang="en-US" dirty="0"/>
              <a:t> said we used to filter, then publish, now we publish, then filter]</a:t>
            </a:r>
          </a:p>
          <a:p>
            <a:pPr lvl="1"/>
            <a:r>
              <a:rPr lang="en-US" dirty="0"/>
              <a:t>Web content can turn up in Google because it was sponsored/paid for [but you essentially cannot “game” the system as they say]</a:t>
            </a:r>
          </a:p>
          <a:p>
            <a:pPr lvl="1"/>
            <a:r>
              <a:rPr lang="en-US" dirty="0"/>
              <a:t>Almost everything printed had been reviewed by editors, other scholars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5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Google and Wikipedia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Google:</a:t>
            </a:r>
          </a:p>
          <a:p>
            <a:pPr lvl="1"/>
            <a:r>
              <a:rPr lang="en-US" dirty="0"/>
              <a:t>Know the Boolean terms AND, OR, NOT</a:t>
            </a:r>
          </a:p>
          <a:p>
            <a:pPr lvl="1"/>
            <a:r>
              <a:rPr lang="en-US" dirty="0"/>
              <a:t>Try </a:t>
            </a:r>
            <a:r>
              <a:rPr lang="en-US" dirty="0">
                <a:hlinkClick r:id="rId2"/>
              </a:rPr>
              <a:t>Google Scholar </a:t>
            </a:r>
            <a:r>
              <a:rPr lang="en-US" dirty="0"/>
              <a:t>and </a:t>
            </a:r>
            <a:r>
              <a:rPr lang="en-US" dirty="0">
                <a:hlinkClick r:id="rId3"/>
              </a:rPr>
              <a:t>Google Books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Limit search to .</a:t>
            </a:r>
            <a:r>
              <a:rPr lang="en-US" dirty="0" err="1"/>
              <a:t>edu</a:t>
            </a:r>
            <a:r>
              <a:rPr lang="en-US" dirty="0"/>
              <a:t>, .org, .gov [do a search, go to Settings-&gt;Advanced Search or site:.</a:t>
            </a:r>
            <a:r>
              <a:rPr lang="en-US" dirty="0" err="1"/>
              <a:t>edu</a:t>
            </a:r>
            <a:r>
              <a:rPr lang="en-US" dirty="0"/>
              <a:t>]</a:t>
            </a:r>
          </a:p>
          <a:p>
            <a:r>
              <a:rPr lang="en-US" dirty="0"/>
              <a:t>Wikipedia:</a:t>
            </a:r>
          </a:p>
          <a:p>
            <a:pPr lvl="1"/>
            <a:r>
              <a:rPr lang="en-US" dirty="0"/>
              <a:t>Useful to get started—generally do not use it or any tertiary source in a Works Cited list. Entries usually do have a bibliography at the end that you can check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en-US" dirty="0"/>
              <a:t>What types of sources fit your essay assignment?</a:t>
            </a:r>
          </a:p>
          <a:p>
            <a:r>
              <a:rPr lang="en-US" dirty="0"/>
              <a:t>Do you need </a:t>
            </a:r>
            <a:r>
              <a:rPr lang="en-US" i="1" dirty="0"/>
              <a:t>quantitative</a:t>
            </a:r>
            <a:r>
              <a:rPr lang="en-US" dirty="0"/>
              <a:t> sources (data), </a:t>
            </a:r>
            <a:r>
              <a:rPr lang="en-US" i="1" dirty="0"/>
              <a:t>qualitative</a:t>
            </a:r>
            <a:r>
              <a:rPr lang="en-US" dirty="0"/>
              <a:t> (opinions, observations, focus groups, quotes) or both? Often it’s both</a:t>
            </a:r>
          </a:p>
          <a:p>
            <a:r>
              <a:rPr lang="en-US" dirty="0"/>
              <a:t>Know how to recognize </a:t>
            </a:r>
            <a:r>
              <a:rPr lang="en-US" i="1" dirty="0"/>
              <a:t>scholarly</a:t>
            </a:r>
            <a:r>
              <a:rPr lang="en-US" dirty="0"/>
              <a:t> sources: peer-reviewed, written for other scholars/discourse community, use citations, have a works cited list, few ads, black-and-white layouts vs. </a:t>
            </a:r>
            <a:r>
              <a:rPr lang="en-US" i="1" dirty="0"/>
              <a:t>popular</a:t>
            </a:r>
            <a:r>
              <a:rPr lang="en-US" dirty="0"/>
              <a:t> sources</a:t>
            </a:r>
          </a:p>
          <a:p>
            <a:r>
              <a:rPr lang="en-US" dirty="0"/>
              <a:t>Pre-read: look at the table of contents, headings, abstracts (the “art of skimming”)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9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/>
              <a:t>This works for all, but is more important for Web. Note they devised CARS:</a:t>
            </a:r>
          </a:p>
          <a:p>
            <a:pPr lvl="2"/>
            <a:r>
              <a:rPr lang="en-US" b="1" dirty="0"/>
              <a:t>C</a:t>
            </a:r>
            <a:r>
              <a:rPr lang="en-US" dirty="0"/>
              <a:t>redibility: Is the author a faculty member? What credentials/degrees do they have? Could they be biased? Is the publisher credible? [note “fake” journals we will look at later] If a website, is it .</a:t>
            </a:r>
            <a:r>
              <a:rPr lang="en-US" dirty="0" err="1"/>
              <a:t>edu</a:t>
            </a:r>
            <a:r>
              <a:rPr lang="en-US" dirty="0"/>
              <a:t> or .</a:t>
            </a:r>
            <a:r>
              <a:rPr lang="en-US" dirty="0" err="1"/>
              <a:t>gov</a:t>
            </a:r>
            <a:r>
              <a:rPr lang="en-US" dirty="0"/>
              <a:t> [.org can be more problematic. Why?]</a:t>
            </a:r>
          </a:p>
          <a:p>
            <a:pPr lvl="2"/>
            <a:r>
              <a:rPr lang="en-US" b="1" dirty="0"/>
              <a:t>A</a:t>
            </a:r>
            <a:r>
              <a:rPr lang="en-US" dirty="0"/>
              <a:t>ccuracy: Peer-reviewing should assure that it is [but the fake journals fake this process]. If it’s current, it’s more likely to be accurate i.e. up-to-date. Older work is acceptable but usually to provide context.</a:t>
            </a:r>
          </a:p>
          <a:p>
            <a:pPr lvl="2"/>
            <a:r>
              <a:rPr lang="en-US" b="1" dirty="0"/>
              <a:t>R</a:t>
            </a:r>
            <a:r>
              <a:rPr lang="en-US" dirty="0"/>
              <a:t>easonable: Unbiased, balanced, [similar </a:t>
            </a:r>
            <a:r>
              <a:rPr lang="en-US"/>
              <a:t>to Relevance]</a:t>
            </a:r>
            <a:endParaRPr lang="en-US" dirty="0"/>
          </a:p>
          <a:p>
            <a:pPr lvl="2"/>
            <a:r>
              <a:rPr lang="en-US" b="1" dirty="0"/>
              <a:t>S</a:t>
            </a:r>
            <a:r>
              <a:rPr lang="en-US" dirty="0"/>
              <a:t>upport(</a:t>
            </a:r>
            <a:r>
              <a:rPr lang="en-US" dirty="0" err="1"/>
              <a:t>ed</a:t>
            </a:r>
            <a:r>
              <a:rPr lang="en-US" dirty="0"/>
              <a:t>): There are references/works cited. Has it been cited by others [Google Scholar shows this and most online journals do after the references]. However, many useful articles do not get cited a lot.</a:t>
            </a:r>
          </a:p>
          <a:p>
            <a:pPr lvl="1"/>
            <a:r>
              <a:rPr lang="en-US" dirty="0"/>
              <a:t>La Salle version of this is CARDS: Credibility, Accuracy, Relevance, Dates, Sources.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2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566</TotalTime>
  <Words>617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Who Says?</vt:lpstr>
      <vt:lpstr>Digital research, pros &amp; cons</vt:lpstr>
      <vt:lpstr>Evaluating sources</vt:lpstr>
      <vt:lpstr>How to use Google and Wikipedia</vt:lpstr>
      <vt:lpstr>Appropriate sources</vt:lpstr>
      <vt:lpstr>Evaluating sources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APA tips</dc:title>
  <dc:creator>John Beatty</dc:creator>
  <cp:lastModifiedBy>John Beatty</cp:lastModifiedBy>
  <cp:revision>73</cp:revision>
  <cp:lastPrinted>2015-09-30T17:08:46Z</cp:lastPrinted>
  <dcterms:created xsi:type="dcterms:W3CDTF">2012-04-26T19:53:29Z</dcterms:created>
  <dcterms:modified xsi:type="dcterms:W3CDTF">2021-01-11T21:32:55Z</dcterms:modified>
</cp:coreProperties>
</file>