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63459-2708-45FB-98E5-79C6FA2F7BD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2244D-E2A5-4DF0-830B-4EF3A361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0C355-AA7E-4BD2-916E-5EBBB69E4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C4B6-AB81-4772-9F69-6D67B2D1FF93}" type="datetime1">
              <a:rPr lang="en-US"/>
              <a:pPr>
                <a:defRPr/>
              </a:pPr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8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B67A-0137-4815-BCEB-A75CE29D8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E509-210E-455B-A3F9-DCD6EF3AC307}" type="datetime1">
              <a:rPr lang="en-US"/>
              <a:pPr>
                <a:defRPr/>
              </a:pPr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0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193D-D25B-4B2D-AD3D-9FF5EA237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2974-341B-4D26-94AE-FF133D1F6D3C}" type="datetime1">
              <a:rPr lang="en-US"/>
              <a:pPr>
                <a:defRPr/>
              </a:pPr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0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15F1-B17F-4EAB-9AB0-768528611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CC075-9AB8-4BBF-AC40-B530454EFC88}" type="datetime1">
              <a:rPr lang="en-US"/>
              <a:pPr>
                <a:defRPr/>
              </a:pPr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1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BF862-FE1D-467C-A62D-4167F1FDA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93FA-6DB5-4AD4-96BF-7B2428C98E30}" type="datetime1">
              <a:rPr lang="en-US"/>
              <a:pPr>
                <a:defRPr/>
              </a:pPr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0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A364-B50D-426C-89BA-424F2B93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A98F-B3C8-4DA0-AE13-009CCCFB3C33}" type="datetime1">
              <a:rPr lang="en-US"/>
              <a:pPr>
                <a:defRPr/>
              </a:pPr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8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2B24-83C2-4CBD-9586-059B797DB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DA36-F15A-4FA0-A16F-E2416F26AEC9}" type="datetime1">
              <a:rPr lang="en-US"/>
              <a:pPr>
                <a:defRPr/>
              </a:pPr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C132-1A1C-4A80-BE87-CD3DCF1E3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C023-FB41-4EBA-A83A-A0E9D131F38E}" type="datetime1">
              <a:rPr lang="en-US"/>
              <a:pPr>
                <a:defRPr/>
              </a:pPr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4E89-2711-4561-B2AF-7B7E08991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3ABD-E32A-405B-988D-4BA4857CB341}" type="datetime1">
              <a:rPr lang="en-US"/>
              <a:pPr>
                <a:defRPr/>
              </a:pPr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1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F641A-1437-4542-96B8-A0E4C36A9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EB89-2574-4B0A-9DBF-36AB29F5FC3B}" type="datetime1">
              <a:rPr lang="en-US"/>
              <a:pPr>
                <a:defRPr/>
              </a:pPr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0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DFA9D-8BFD-41DB-B30E-2E6F5FAD9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AC14-D8AD-4620-8306-41A94E4BD17E}" type="datetime1">
              <a:rPr lang="en-US"/>
              <a:pPr>
                <a:defRPr/>
              </a:pPr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31A6CB-B88F-4FB0-B49B-16F5654B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EF614A-7BAD-4847-BF40-952895878B71}" type="datetime1">
              <a:rPr lang="en-US"/>
              <a:pPr>
                <a:defRPr/>
              </a:pPr>
              <a:t>1/15/2021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salle.edu/library/research/card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Who Says?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Holdstein</a:t>
            </a:r>
            <a:r>
              <a:rPr lang="en-US" dirty="0"/>
              <a:t> </a:t>
            </a:r>
            <a:r>
              <a:rPr lang="en-US"/>
              <a:t>&amp; Aquiline</a:t>
            </a:r>
            <a:r>
              <a:rPr lang="en-US" dirty="0"/>
              <a:t>, Chapter 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Sources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2ACF46-0BFD-427F-81E6-8B51184A68A7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Finding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Narrow your topic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Requirements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2+ news/current events sites; can be online, and blogs are okay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2 books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2+ scholarly journals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Total of 12+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Document everything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Create a working </a:t>
            </a:r>
            <a:r>
              <a:rPr lang="en-US" dirty="0" err="1"/>
              <a:t>biblio</a:t>
            </a:r>
            <a:r>
              <a:rPr lang="en-US" dirty="0"/>
              <a:t>. Try </a:t>
            </a:r>
            <a:r>
              <a:rPr lang="en-US" dirty="0" err="1"/>
              <a:t>RefWorks</a:t>
            </a:r>
            <a:endParaRPr lang="en-US" dirty="0"/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When in doubt, keep it; you can narrow the list later [and you might shift your topic]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Look for diverse sources—maybe even videos, and so on.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59BDCF-4BA3-41C6-87E6-15E629C4EA88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342900">
              <a:buFont typeface="+mj-lt"/>
              <a:buAutoNum type="arabicPeriod"/>
            </a:pPr>
            <a:r>
              <a:rPr lang="en-US" sz="2400" dirty="0"/>
              <a:t>Primary: original materials, often historical, also if e.g. you do your own survey</a:t>
            </a:r>
          </a:p>
          <a:p>
            <a:pPr marL="457200" indent="-342900">
              <a:buFont typeface="+mj-lt"/>
              <a:buAutoNum type="arabicPeriod"/>
            </a:pPr>
            <a:r>
              <a:rPr lang="en-US" sz="2400" dirty="0"/>
              <a:t>Secondary: most of what you will use—scholarly articles, books</a:t>
            </a:r>
          </a:p>
          <a:p>
            <a:pPr marL="457200" indent="-342900">
              <a:buFont typeface="+mj-lt"/>
              <a:buAutoNum type="arabicPeriod"/>
            </a:pPr>
            <a:r>
              <a:rPr lang="en-US" sz="2400" dirty="0"/>
              <a:t>Tertiary: encyclopedias, dictionaries and the like; not acceptable for citations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59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Databases vs. search engines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 Salle’s online databases (Academic Search Ultimate, LexisNexis, JSTOR, EBSCO) contain scholarly material that has been peer-reviewed and other edited publications; they cost $; use Summon to search all at once</a:t>
            </a:r>
          </a:p>
          <a:p>
            <a:r>
              <a:rPr lang="en-US" dirty="0"/>
              <a:t>Search engines (Google, Bing) include anything online; you need a process (CARS in Chapter 5 or </a:t>
            </a:r>
            <a:r>
              <a:rPr lang="en-US" dirty="0">
                <a:hlinkClick r:id="rId2"/>
              </a:rPr>
              <a:t>CARDS</a:t>
            </a:r>
            <a:r>
              <a:rPr lang="en-US" dirty="0"/>
              <a:t>)</a:t>
            </a:r>
          </a:p>
          <a:p>
            <a:r>
              <a:rPr lang="en-US" dirty="0"/>
              <a:t>In databases, use Subject headings (e.g. in catalog) to suggest keywords; your keywords need to be more specific as database/information gets larger</a:t>
            </a:r>
          </a:p>
          <a:p>
            <a:r>
              <a:rPr lang="en-US" dirty="0"/>
              <a:t>Databases (more than Google) benefit from Boolean search terms: AND, OR, NOT; note these are usually capped so you search McDonald’s AND obesity, not “McDonald’s and obesity”; recall quotes for string search “kite flying”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3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/>
          <a:lstStyle/>
          <a:p>
            <a:r>
              <a:rPr lang="en-US" dirty="0"/>
              <a:t>Try searching the catalog for books, then go to that shelf and browse; really</a:t>
            </a:r>
          </a:p>
          <a:p>
            <a:r>
              <a:rPr lang="en-US" dirty="0"/>
              <a:t>Catalog also searches journal titles—[or try the E-Journal tab on our library home page]</a:t>
            </a:r>
          </a:p>
          <a:p>
            <a:r>
              <a:rPr lang="en-US" dirty="0"/>
              <a:t>Don’t forget to save the source—email yourself a link, put it in </a:t>
            </a:r>
            <a:r>
              <a:rPr lang="en-US" dirty="0" err="1"/>
              <a:t>RefWorks</a:t>
            </a:r>
            <a:r>
              <a:rPr lang="en-US" dirty="0"/>
              <a:t>, take a photo of the book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94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200" dirty="0"/>
              <a:t>Participant observation common in anthropology, unlikely for us</a:t>
            </a:r>
          </a:p>
          <a:p>
            <a:pPr lvl="1"/>
            <a:r>
              <a:rPr lang="en-US" sz="2200" dirty="0"/>
              <a:t>Interviews are possible for your paper; choose an expert, e.g. La Salle prof; see tips on p. 93 on how to prepare (do research on the person beforehand; bring lists of questions, but be ready to go off topic … )</a:t>
            </a:r>
          </a:p>
          <a:p>
            <a:pPr lvl="1"/>
            <a:r>
              <a:rPr lang="en-US" sz="2200" dirty="0"/>
              <a:t>Also consider brief surveys e.g. of students. Free service for short surveys is </a:t>
            </a:r>
            <a:r>
              <a:rPr lang="en-US" sz="2200" dirty="0">
                <a:hlinkClick r:id="rId2"/>
              </a:rPr>
              <a:t>SurveyMonkey</a:t>
            </a:r>
            <a:r>
              <a:rPr lang="en-US" sz="2200" dirty="0"/>
              <a:t> [not Survey Monkey]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29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709</TotalTime>
  <Words>423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Who Says?</vt:lpstr>
      <vt:lpstr>Finding resources</vt:lpstr>
      <vt:lpstr>Types of sources</vt:lpstr>
      <vt:lpstr>Databases vs. search engines</vt:lpstr>
      <vt:lpstr>The Library</vt:lpstr>
      <vt:lpstr>Primary research</vt:lpstr>
    </vt:vector>
  </TitlesOfParts>
  <Company>La Salle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APA tips</dc:title>
  <dc:creator>John Beatty</dc:creator>
  <cp:lastModifiedBy>John Beatty</cp:lastModifiedBy>
  <cp:revision>58</cp:revision>
  <cp:lastPrinted>2015-09-30T17:08:46Z</cp:lastPrinted>
  <dcterms:created xsi:type="dcterms:W3CDTF">2012-04-26T19:53:29Z</dcterms:created>
  <dcterms:modified xsi:type="dcterms:W3CDTF">2021-01-15T21:09:34Z</dcterms:modified>
</cp:coreProperties>
</file>