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5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>
      <p:cViewPr varScale="1">
        <p:scale>
          <a:sx n="106" d="100"/>
          <a:sy n="106" d="100"/>
        </p:scale>
        <p:origin x="120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8/31/2015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8/31/2015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8/31/2015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DART 230/430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succeed in digital arts (or in life itself)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Rule #1: Hands on the keyboard for coding exercises. This means you can work together (“Is that a colon or a semi-colon?) but nothing gets copied electronically.</a:t>
            </a:r>
            <a:endParaRPr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Rule #2: Tests on paper are there to see what you can carry in your brain. Anyone can look it up in Wikipedia or the W3schools.</a:t>
            </a:r>
            <a:endParaRPr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Rule #3:  Use ordered lists.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r="3508" b="3387"/>
          <a:stretch/>
        </p:blipFill>
        <p:spPr>
          <a:xfrm>
            <a:off x="1752600" y="838200"/>
            <a:ext cx="4191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#1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Notice my comments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6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" r="3420" b="4858"/>
          <a:stretch/>
        </p:blipFill>
        <p:spPr>
          <a:xfrm>
            <a:off x="1640033" y="914400"/>
            <a:ext cx="4303567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#2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Notice my comments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2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6216" r="1312" b="2605"/>
          <a:stretch/>
        </p:blipFill>
        <p:spPr>
          <a:xfrm>
            <a:off x="1371601" y="762000"/>
            <a:ext cx="4267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#3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Notice my comments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9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762000"/>
            <a:ext cx="4121727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#1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Notice the language, e.g.  For jQuery.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8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762000"/>
            <a:ext cx="4121727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#2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Notice the language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0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762000"/>
            <a:ext cx="4121726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#3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Notice the language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2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environments are built on shared code; that’s what makes it too tempting to share work</a:t>
            </a:r>
          </a:p>
          <a:p>
            <a:r>
              <a:rPr lang="en-US" dirty="0" smtClean="0"/>
              <a:t>You can fool some of the people some of the time … </a:t>
            </a:r>
          </a:p>
          <a:p>
            <a:r>
              <a:rPr lang="en-US" dirty="0" smtClean="0"/>
              <a:t>A class is not a workplace for a reason: you need to learn the processes involved in understanding and creating code. If you needed to solve a problem</a:t>
            </a:r>
            <a:r>
              <a:rPr lang="en-US" dirty="0"/>
              <a:t> </a:t>
            </a:r>
            <a:r>
              <a:rPr lang="en-US" dirty="0" smtClean="0"/>
              <a:t>on the job, it probably wouldn’t matter where the code came from (as long as it was free of copyright/royalty constraints)</a:t>
            </a:r>
          </a:p>
          <a:p>
            <a:r>
              <a:rPr lang="en-US" dirty="0" smtClean="0"/>
              <a:t>You should </a:t>
            </a:r>
            <a:r>
              <a:rPr lang="en-US" i="1" dirty="0" smtClean="0"/>
              <a:t>want</a:t>
            </a:r>
            <a:r>
              <a:rPr lang="en-US" dirty="0" smtClean="0"/>
              <a:t> to learn this stuff—see if you can get things to work. If you don’t, this might not be the right environment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238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Candara</vt:lpstr>
      <vt:lpstr>Consolas</vt:lpstr>
      <vt:lpstr>Tech Computer 16x9</vt:lpstr>
      <vt:lpstr>DART 230/430</vt:lpstr>
      <vt:lpstr>How to succeed in digital arts (or in life itself)</vt:lpstr>
      <vt:lpstr>Code #1</vt:lpstr>
      <vt:lpstr>Code #2</vt:lpstr>
      <vt:lpstr>Code #3</vt:lpstr>
      <vt:lpstr>Test #1</vt:lpstr>
      <vt:lpstr>Test #2</vt:lpstr>
      <vt:lpstr>Test #3</vt:lpstr>
      <vt:lpstr>Lessons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2015-07-07T20:19:27Z</dcterms:created>
  <dcterms:modified xsi:type="dcterms:W3CDTF">2015-08-31T19:12:22Z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