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746EC-0B25-4AF6-B9D7-A78CB16C7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B774F9-83BB-4B7A-ADB9-7FD94348D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0CE52F-36AE-456F-83B9-795116FE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FA26B-CAC9-49FC-87DE-26D52D32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673508-C31D-4D17-A861-7113C16B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1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B9EA6-BC4D-48BE-BBDF-9EF908DF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F76FA7-09EB-44EE-966A-8CE73635D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6928DE-2CC7-40AE-A657-753A4B05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F98EE-9CA0-4E6F-822F-D68F50A8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839E67-8B66-46EE-8825-72376DDD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7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686C51-8FC3-44F8-871E-9F524F1CD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3F49FA-D61F-4276-BEE9-139988032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90AE0-C16D-44B4-BAE4-6BC5E7F4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7190E-7909-425A-98AE-562DBC78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E8909-8374-455A-86C8-A5EED48D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3BB8AB-4C78-4244-B1A3-8B06BAAA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1BAB3-98C6-43C8-BC6E-6E35E2F0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9927E0-72B3-4FD7-AFA8-9BFB40D4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D5DA0-F034-4E0A-A4E7-02D02F2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A4901-C917-4772-92CD-C8188926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02AE-C465-44B7-B77B-9E39CFC7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B1FA96-2B61-4DAA-8B42-E5C302104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52B8A-5679-400F-9F3F-157ABCE0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B6BF54-FF39-4AD0-8D33-4E324B37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C27232-F2D1-42D2-920B-10B91DD9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8E91C-B191-4960-BCBC-CD173D8E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CAD58-B0D2-4814-AD4B-0ABF64EDB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AB0AFB-B9D2-492A-990E-F74647011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67A98F-3858-42A0-A26B-10041748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A10AE-326E-4FED-B889-D49E14EA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8C233B-BD22-4023-9055-603A9D7A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7E0B6-514D-4916-9D9A-71D23258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DAF85-DFF8-4194-A85A-C5188D053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A3AB41-4F99-49A5-B339-5ADDF2EA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7A58C4-CC0C-4094-8E54-F44C0DFD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16D44C-AD62-4968-B2A3-DD59BB6A5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D31D99-E160-4032-B743-0F6CF604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79B74B-7B42-4AA4-B8F9-07E6FA0F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CF9E65-D324-4B62-8BC3-AA4B8087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2ECA4-052B-44A5-BF0A-574C06E8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33D662-09C5-423C-9BC1-C2CCDA6A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7F2513-1D07-4179-B995-026CED88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1FCD95-F526-40C4-AE5F-DC932441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AB553B-BB04-4103-AA01-F7D84964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15857D-9DAC-459E-81A6-64C8CD20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ED605B-FD2F-450B-A3B3-F82D9466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2F380-E5E2-4AA5-A1A2-40477AB3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C7EA0-C13D-4ED5-B9CD-28B6F5FD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880362-F42E-4442-9704-76017E74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10346E-37A3-43D6-9FCB-6F229EA0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9600D-D7F4-4103-A2F3-867DD9C2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76790-3587-4123-92E1-E7D080B6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4F805-2305-4C9F-8970-16E2A229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B23074-4577-4CE4-92B2-EB4F0BA54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70517D-460A-4A08-826F-5C33C4AAA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8C5276-62D7-4A77-AE33-10BA38BA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45297-4BDD-4DC0-AFF6-9AC40A2A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AF4A30-45FE-44C7-9978-A2E2A3B4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82650D-CB4B-4895-8ABA-37978828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15A7DC-F149-4AAB-8C81-ADE9BAE83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0A0134-7A84-4979-8D82-0A7451848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4DBA-A208-4BAF-95C1-419D42CFC18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86FE4-033A-432E-BC37-43093F926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8BA8F5-68F6-40A0-B88E-8C04B746B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7B50-97E1-4EA6-80ED-B9A1EC6935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75B1A-E194-49B0-A1F9-98C68F956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 THEORY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245FC1-7D11-4E61-B74C-A5138218A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IBRAHIM KAMARA</a:t>
            </a:r>
          </a:p>
        </p:txBody>
      </p:sp>
    </p:spTree>
    <p:extLst>
      <p:ext uri="{BB962C8B-B14F-4D97-AF65-F5344CB8AC3E}">
        <p14:creationId xmlns:p14="http://schemas.microsoft.com/office/powerpoint/2010/main" val="382841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3F3B59-0385-42F9-9AC8-86FC295A6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31DB53-9D00-4837-8360-24396FD3D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5E3FA4-EF20-49AD-8EA1-C63ED30DF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9A33F6-FC0C-4FCA-8F52-A6F6FBB9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BBB400-C9D9-454C-83F3-106682A1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8A6515F-9501-4BCF-9F37-C5B971D1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4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317A926-C2A0-480F-B9AE-8542E1998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74F38CF-4472-45FF-BE85-01A5FEA0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C8BC88-8B4A-4BCF-8A79-ED8FF0A7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D0C092-0312-402C-9A15-F6EDA9BAB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08AACF4-1572-4F48-A646-A25B498C5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3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3D8177-1B55-4EB6-B4C9-C8431136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CEC8A1-F09E-4681-9BEC-4F50629C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883EE9-6535-43C3-84F3-507B7B75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A28B41-7FCA-46FD-875A-24C11A37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1E59BB-4F57-4453-9DE6-F32AE700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12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982FAC-54C2-4632-A90C-607EE1F5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58ED4C-0EE6-43D2-99EE-50DC596CD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4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E36B14-A783-40FA-90FE-724124E0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0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C0449D-6158-4F33-89A5-F9E88F004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70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25347C-D3F5-483A-9F6F-492007D2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ECEB38D-2F98-43BB-BB11-8AA96DB9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0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783FED-B14E-4F95-A5FD-48663B34F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13FF7C-DEE5-4292-B44B-48190088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7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F1C9E1-86A2-4AD3-84C5-8BBCC8485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8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F2BAE0-6F7A-4F7D-8D6C-DDCACD1D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2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6CB5A9-DEBB-4228-9315-CF124E63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25AD6A-E488-4DE9-9622-692B0BAE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8F9FC8-A687-4E17-ABF9-41FA88788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829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</Words>
  <Application>Microsoft Office PowerPoint</Application>
  <PresentationFormat>Grand écran</PresentationFormat>
  <Paragraphs>2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Thème Office</vt:lpstr>
      <vt:lpstr>COLOR THEORY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Ibrahim Kamara</dc:creator>
  <cp:lastModifiedBy>Ibrahim Kamara</cp:lastModifiedBy>
  <cp:revision>4</cp:revision>
  <dcterms:created xsi:type="dcterms:W3CDTF">2020-10-06T17:26:19Z</dcterms:created>
  <dcterms:modified xsi:type="dcterms:W3CDTF">2020-10-06T18:26:51Z</dcterms:modified>
</cp:coreProperties>
</file>