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A6E7E-FA90-480E-A6CA-E96DCC7617CE}" type="datetimeFigureOut">
              <a:rPr lang="en-US" smtClean="0"/>
              <a:pPr/>
              <a:t>11/14/2006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53EB-6947-4243-A701-A59FEF06E2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Adventure Works </a:t>
            </a:r>
            <a:br>
              <a:rPr lang="en-US" dirty="0"/>
            </a:br>
            <a:r>
              <a:rPr lang="en-US" dirty="0"/>
              <a:t>2008 Sales Proposal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Linda Martin</a:t>
            </a:r>
            <a:endParaRPr lang="en-US" dirty="0" smtClean="0"/>
          </a:p>
          <a:p>
            <a:r>
              <a:rPr lang="en-US" dirty="0"/>
              <a:t>Senior Vice President</a:t>
            </a:r>
            <a:endParaRPr lang="en-US" dirty="0" smtClean="0"/>
          </a:p>
          <a:p>
            <a:r>
              <a:rPr lang="en-US" dirty="0"/>
              <a:t>Worldwide Sales</a:t>
            </a:r>
            <a:endParaRPr lang="en-US" dirty="0" smtClean="0"/>
          </a:p>
          <a:p>
            <a:r>
              <a:rPr lang="en-US" dirty="0"/>
              <a:t>March 24, 2007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products, profits</a:t>
            </a:r>
            <a:endParaRPr lang="en-US" dirty="0" smtClean="0"/>
          </a:p>
          <a:p>
            <a:r>
              <a:rPr lang="en-US" dirty="0"/>
              <a:t>2007 sales research</a:t>
            </a:r>
            <a:endParaRPr lang="en-US" dirty="0" smtClean="0"/>
          </a:p>
          <a:p>
            <a:r>
              <a:rPr lang="en-US" dirty="0"/>
              <a:t>Proposed new products</a:t>
            </a:r>
            <a:endParaRPr lang="en-US" dirty="0" smtClean="0"/>
          </a:p>
          <a:p>
            <a:r>
              <a:rPr lang="en-US" dirty="0"/>
              <a:t>Costs on return and investment projections</a:t>
            </a:r>
            <a:endParaRPr lang="en-US" dirty="0" smtClean="0"/>
          </a:p>
          <a:p>
            <a:r>
              <a:rPr lang="en-US" dirty="0"/>
              <a:t>Terms and conditions</a:t>
            </a:r>
            <a:endParaRPr lang="en-US" dirty="0" smtClean="0"/>
          </a:p>
          <a:p>
            <a:r>
              <a:rPr lang="en-US" dirty="0"/>
              <a:t>Strategy and schedule</a:t>
            </a:r>
            <a:endParaRPr lang="en-US" dirty="0" smtClean="0"/>
          </a:p>
          <a:p>
            <a:r>
              <a:rPr lang="en-US" dirty="0"/>
              <a:t>Sales and marketing needs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products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Camping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Duffel bags</a:t>
            </a:r>
            <a:endParaRPr lang="en-US" dirty="0" smtClean="0"/>
          </a:p>
          <a:p>
            <a:r>
              <a:rPr lang="en-US" dirty="0"/>
              <a:t>Daypacks</a:t>
            </a:r>
            <a:endParaRPr lang="en-US" dirty="0" smtClean="0"/>
          </a:p>
          <a:p>
            <a:r>
              <a:rPr lang="en-US" dirty="0"/>
              <a:t>Family camping tents</a:t>
            </a:r>
            <a:endParaRPr lang="en-US" dirty="0" smtClean="0"/>
          </a:p>
          <a:p>
            <a:r>
              <a:rPr lang="en-US" dirty="0"/>
              <a:t>Foam sleep pads</a:t>
            </a:r>
            <a:endParaRPr lang="en-US" dirty="0" smtClean="0"/>
          </a:p>
          <a:p>
            <a:r>
              <a:rPr lang="en-US" dirty="0"/>
              <a:t>Internal frame packs</a:t>
            </a:r>
            <a:endParaRPr lang="en-US" dirty="0" smtClean="0"/>
          </a:p>
          <a:p>
            <a:r>
              <a:rPr lang="en-US" dirty="0"/>
              <a:t>Cookware</a:t>
            </a:r>
            <a:endParaRPr lang="en-US" dirty="0" smtClean="0"/>
          </a:p>
          <a:p>
            <a:r>
              <a:rPr lang="en-US" dirty="0"/>
              <a:t>Dehydrated food packs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Climbing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Harnesses</a:t>
            </a:r>
            <a:endParaRPr lang="en-US" dirty="0" smtClean="0"/>
          </a:p>
          <a:p>
            <a:r>
              <a:rPr lang="en-US" dirty="0"/>
              <a:t>Climbing shoes</a:t>
            </a:r>
            <a:endParaRPr lang="en-US" dirty="0" smtClean="0"/>
          </a:p>
          <a:p>
            <a:r>
              <a:rPr lang="en-US" dirty="0"/>
              <a:t>Helmets</a:t>
            </a:r>
            <a:endParaRPr lang="en-US" dirty="0" smtClean="0"/>
          </a:p>
          <a:p>
            <a:r>
              <a:rPr lang="en-US" dirty="0"/>
              <a:t>Rappel gloves</a:t>
            </a:r>
            <a:endParaRPr lang="en-US" dirty="0" smtClean="0"/>
          </a:p>
          <a:p>
            <a:r>
              <a:rPr lang="en-US" dirty="0"/>
              <a:t>Rope bags</a:t>
            </a:r>
            <a:endParaRPr lang="en-US" dirty="0" smtClean="0"/>
          </a:p>
          <a:p>
            <a:r>
              <a:rPr lang="en-US" dirty="0" err="1"/>
              <a:t>Carabiners</a:t>
            </a:r>
            <a:endParaRPr lang="en-US" dirty="0"/>
          </a:p>
          <a:p>
            <a:r>
              <a:rPr lang="en-US" dirty="0"/>
              <a:t>Gaiters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happy customer?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Our 2007 sales research answered that question as follows: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Adventure Works  2008 Sales Proposal </vt:lpstr>
      <vt:lpstr>Agenda</vt:lpstr>
      <vt:lpstr>Current products</vt:lpstr>
      <vt:lpstr>What makes a happy customer?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Adventure Works  2008 Sales Proposal </dc:title>
  <dc:creator>Microsoft Corporation</dc:creator>
  <cp:lastModifiedBy>Microsoft Corporation</cp:lastModifiedBy>
  <cp:revision>10</cp:revision>
  <dcterms:created xsi:type="dcterms:W3CDTF">2006-11-14T19:34:42Z</dcterms:created>
  <dcterms:modified xsi:type="dcterms:W3CDTF">2006-11-14T20:32:35Z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oHelpTopicID">
    <vt:lpwstr>RH101865881033</vt:lpwstr>
  </property>
</Properties>
</file>