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00BE-DEF6-4C99-A58E-28CB5A447398}" type="datetimeFigureOut">
              <a:rPr lang="en-US" smtClean="0"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C172-D5EE-40E2-A6D5-08707B00D3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887538"/>
            <a:ext cx="78581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Subscript: Highlight character to be subscripted. Then </a:t>
            </a:r>
            <a:r>
              <a:rPr lang="en-US" sz="3200" dirty="0"/>
              <a:t>o</a:t>
            </a:r>
            <a:r>
              <a:rPr lang="en-US" sz="3200" dirty="0" smtClean="0"/>
              <a:t>n Home tab click the subscript button.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066800" y="2133600"/>
            <a:ext cx="7620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2590800"/>
            <a:ext cx="3048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Arrow Symbol: Go to Insert Tab, then the Symbol button, then More Symbols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09" t="16836" r="8246" b="39390"/>
          <a:stretch>
            <a:fillRect/>
          </a:stretch>
        </p:blipFill>
        <p:spPr bwMode="auto">
          <a:xfrm>
            <a:off x="457200" y="1828800"/>
            <a:ext cx="820615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524000" y="2209800"/>
            <a:ext cx="7620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92112" y="2667000"/>
            <a:ext cx="8382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4038600"/>
            <a:ext cx="15240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Use the drop-down list to select the Symbol font, then scroll to find the desired symbol – an arrow in this case. Then click Insert.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1972469"/>
            <a:ext cx="52006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81200" y="2551176"/>
            <a:ext cx="26670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29528" y="3139440"/>
            <a:ext cx="4572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0" y="5334000"/>
            <a:ext cx="9906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6934200" y="3630168"/>
            <a:ext cx="83820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Highlight table cells, click on Layout (under Table Tools), then click The distribute Columns button. 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74" t="6735" r="14981" b="36022"/>
          <a:stretch>
            <a:fillRect/>
          </a:stretch>
        </p:blipFill>
        <p:spPr bwMode="auto">
          <a:xfrm>
            <a:off x="304800" y="1600200"/>
            <a:ext cx="4724400" cy="321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8750" t="7031" r="15000" b="36719"/>
          <a:stretch>
            <a:fillRect/>
          </a:stretch>
        </p:blipFill>
        <p:spPr bwMode="auto">
          <a:xfrm>
            <a:off x="4114800" y="320040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672840" y="1801368"/>
            <a:ext cx="533400" cy="1798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91256" y="2048256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80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Subscript: Highlight character to be subscripted. Then on Home tab click the subscript button.</vt:lpstr>
      <vt:lpstr>Arrow Symbol: Go to Insert Tab, then the Symbol button, then More Symbols</vt:lpstr>
      <vt:lpstr>Use the drop-down list to select the Symbol font, then scroll to find the desired symbol – an arrow in this case. Then click Insert.</vt:lpstr>
      <vt:lpstr>Highlight table cells, click on Layout (under Table Tools), then click The distribute Columns button. </vt:lpstr>
    </vt:vector>
  </TitlesOfParts>
  <Company>La Salle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Subscript: Highlight character to be subscripted. Then on Home tab click the subscript button.</dc:title>
  <dc:creator>blum</dc:creator>
  <cp:lastModifiedBy>blum</cp:lastModifiedBy>
  <cp:revision>10</cp:revision>
  <dcterms:created xsi:type="dcterms:W3CDTF">2009-06-30T14:08:49Z</dcterms:created>
  <dcterms:modified xsi:type="dcterms:W3CDTF">2009-06-30T14:49:14Z</dcterms:modified>
</cp:coreProperties>
</file>