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D7B8-17F3-8875-2953-D82E6C70C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7F172-6E6D-7660-9A98-ABCED9600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7A63-D59E-27F5-E848-FC8DA1CA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47080-4D4C-87F7-4975-23391D95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CCF66-B5ED-9E9E-5FA0-BDCE5A95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45E7-D83C-81AE-F0C8-283148A4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D49E0-195A-75EE-5822-516827E07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EED6-82BC-876D-3023-FE4BBBD4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70F5A-BA62-A5AF-E022-68783CC1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E964-7121-4CFE-D845-7551C73F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1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00807B-EF7C-53F9-F58D-8079E769D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812E6-4B7D-57AA-D780-F8BBA2DAA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B7220-B0EE-861A-7AB1-8374A73D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4AB87-35DB-63E3-FC98-1BED1F85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672E-3E18-9E90-52A1-389491B3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5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C0D9-2022-443F-C45A-AF2FAE1D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89527-F804-1C89-135F-177A6DE02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B261D-61F2-4C46-9C84-88BE2B81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4014C-DF88-CD18-2892-A5DD5AF9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81CB5-3E34-0202-7D9B-9B6A98E2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2AC3-9263-A9D0-0A43-F0106E88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13D9B-B594-6838-AE87-B6FA38ECF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80676-B41A-0AAF-E33E-D5AAAD60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30E4-57B7-6E60-E622-0B079EF5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2F824-70E7-A21E-236A-1B33587D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AC78-C5DD-C834-B03F-3C5E1846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A3E0E-0475-F0FB-4F34-54FFD5523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D24F8-EE55-4C74-3576-47875B9E4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E5E61-B50F-7129-172B-413BC1C6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7ED00-A954-9171-C108-F5DF55FC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0B9E1-0A10-2751-185D-408C41E3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5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E533-D7F0-0BEB-4C9B-2CF2EB3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A585B-1BF1-59B5-0531-28E79253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A3950-9458-4C61-52E7-19CE4EDD4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A57C4-0068-CE87-89C0-5A2258EF2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F18D9-D35E-21F3-113F-4E1C7D3B7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899A72-E658-78AE-2177-81B737CD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B74B0-F504-4A42-1A40-BAF5A786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C2263-BB70-FA9F-3DC7-0635A449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0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5CC0-860E-F524-69CB-0F406115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26B24-1976-7B52-DFA4-4B0DA406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7FD97-71C9-ED55-84AE-92FCDB85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318AA-533C-7DEB-779B-AB18C88C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CEAF8-973D-0D7D-0B64-6B3C3443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39DB3-CE18-4380-39D8-BE6E37AD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0714D-3B58-E8CC-CDE6-32D3804E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0ADB-5EDD-2A5D-815C-9CB59E1E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633C-8316-E303-91BC-D221D316D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9B50F-BC92-E8E0-04C9-61F936A26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0D099-3408-674C-0F98-2A6D1429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1625-14B6-BFFC-A6F7-0EB28408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420-3CA5-F091-AA30-4AE5AFF6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4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E8F9-17FA-860A-CBCB-09535208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DA5DE6-6117-FB97-BA4D-45C627FBE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50A71-EF21-1181-536C-769F2EA1E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41AED-60A3-83B0-33E9-DD66C05E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78BD2-62C2-002E-898B-6EF09976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37015-D05C-6BD5-F7A7-88B955F1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D095D-3336-57BD-FED0-9C2743C1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C13CF-23C5-8416-FA22-24302B9DD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EE36C-3E6F-14E0-7E68-7449B0984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279F90-3BB8-4157-A461-BD303BE5374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31C4D-9521-7EDE-0F11-FAAD32558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025B-D41A-F116-3093-7FCCA1E13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B22F53-8FEC-4038-B909-50D5CBCA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acrotrends.net/global-metrics/countries/USA/united-states/populatio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D5C0-5E53-9BD7-7060-ED5BF96F7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83927"/>
          </a:xfrm>
        </p:spPr>
        <p:txBody>
          <a:bodyPr>
            <a:normAutofit/>
          </a:bodyPr>
          <a:lstStyle/>
          <a:p>
            <a:r>
              <a:rPr lang="en-US" dirty="0"/>
              <a:t>Some tricks for copying data from the web to make a vector in R Studio</a:t>
            </a:r>
          </a:p>
        </p:txBody>
      </p:sp>
    </p:spTree>
    <p:extLst>
      <p:ext uri="{BB962C8B-B14F-4D97-AF65-F5344CB8AC3E}">
        <p14:creationId xmlns:p14="http://schemas.microsoft.com/office/powerpoint/2010/main" val="371282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C4093C-B766-E91B-A203-7A96EEA9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the replace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910CAF-4D9A-A90D-5F4A-2676471E8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9710"/>
            <a:ext cx="10515600" cy="3743167"/>
          </a:xfrm>
        </p:spPr>
      </p:pic>
    </p:spTree>
    <p:extLst>
      <p:ext uri="{BB962C8B-B14F-4D97-AF65-F5344CB8AC3E}">
        <p14:creationId xmlns:p14="http://schemas.microsoft.com/office/powerpoint/2010/main" val="197348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43C3-04B8-7554-767A-E535E368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the beginning and the end into the syntax for a vector in 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3EFA54-9ED8-F1E6-5681-17863ECF9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908" y="1825625"/>
            <a:ext cx="9542183" cy="4351338"/>
          </a:xfrm>
        </p:spPr>
      </p:pic>
    </p:spTree>
    <p:extLst>
      <p:ext uri="{BB962C8B-B14F-4D97-AF65-F5344CB8AC3E}">
        <p14:creationId xmlns:p14="http://schemas.microsoft.com/office/powerpoint/2010/main" val="283879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FBF2-F0BF-799C-96AB-6D5FE893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and paste from Word to an R script in RStudio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795E7-A88F-3071-D189-8EF109D7C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852" y="1825625"/>
            <a:ext cx="8144296" cy="4351338"/>
          </a:xfrm>
        </p:spPr>
      </p:pic>
    </p:spTree>
    <p:extLst>
      <p:ext uri="{BB962C8B-B14F-4D97-AF65-F5344CB8AC3E}">
        <p14:creationId xmlns:p14="http://schemas.microsoft.com/office/powerpoint/2010/main" val="351197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EA78-49A5-A45B-B0FE-EE15EAC1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code to make a box and whiskers plot.  Note all of those outliers!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1CA50F-640F-B7DF-B07E-034B078F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882" y="1825625"/>
            <a:ext cx="8134235" cy="4351338"/>
          </a:xfrm>
        </p:spPr>
      </p:pic>
    </p:spTree>
    <p:extLst>
      <p:ext uri="{BB962C8B-B14F-4D97-AF65-F5344CB8AC3E}">
        <p14:creationId xmlns:p14="http://schemas.microsoft.com/office/powerpoint/2010/main" val="55383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98AC-21CE-5124-123B-AED727AA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R </a:t>
            </a:r>
            <a:r>
              <a:rPr lang="en-US"/>
              <a:t>to calculate </a:t>
            </a:r>
            <a:r>
              <a:rPr lang="en-US" dirty="0"/>
              <a:t>the mean and median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876352-8EFA-BDC0-58D2-F061AB7B0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20458"/>
            <a:ext cx="10515600" cy="2761672"/>
          </a:xfrm>
        </p:spPr>
      </p:pic>
    </p:spTree>
    <p:extLst>
      <p:ext uri="{BB962C8B-B14F-4D97-AF65-F5344CB8AC3E}">
        <p14:creationId xmlns:p14="http://schemas.microsoft.com/office/powerpoint/2010/main" val="393593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55A1-55CA-2747-1A3B-CEF79BE3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 the multi-country population data from the macrotrends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8A7-A72A-6518-D4DF-A99DABC6D8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https://www.macrotrends.net/global-metrics/countries/USA/united-states/population</a:t>
            </a:r>
            <a:endParaRPr lang="en-US" dirty="0"/>
          </a:p>
          <a:p>
            <a:r>
              <a:rPr lang="en-US" dirty="0"/>
              <a:t>Highlight the data, right click, and choose Copy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3C7B4E-E0B2-07F5-BF3A-08D4FAF697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471" t="3698" r="31176" b="8459"/>
          <a:stretch/>
        </p:blipFill>
        <p:spPr>
          <a:xfrm>
            <a:off x="6334261" y="1508759"/>
            <a:ext cx="5399654" cy="4652011"/>
          </a:xfr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29C8692B-B3CD-D4A2-1EE2-766CE5392F0E}"/>
              </a:ext>
            </a:extLst>
          </p:cNvPr>
          <p:cNvSpPr/>
          <p:nvPr/>
        </p:nvSpPr>
        <p:spPr>
          <a:xfrm>
            <a:off x="8724759" y="3896924"/>
            <a:ext cx="711200" cy="462845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3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0672-CF3B-9D92-63CE-409C5AF1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start off pasting the data into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3AAB5-0ECE-17A4-0DC3-2B1FBE275D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Excel</a:t>
            </a:r>
          </a:p>
          <a:p>
            <a:r>
              <a:rPr lang="en-US" dirty="0"/>
              <a:t>Right click in the first cell (A1) </a:t>
            </a:r>
          </a:p>
          <a:p>
            <a:r>
              <a:rPr lang="en-US" dirty="0"/>
              <a:t>Choose Paste (Match destination)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29EECE-7098-197C-138E-6C6EA959B3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9779" t="4090" r="25662" b="9243"/>
          <a:stretch/>
        </p:blipFill>
        <p:spPr>
          <a:xfrm>
            <a:off x="7063740" y="1691639"/>
            <a:ext cx="3966210" cy="4339271"/>
          </a:xfr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3A6D66DD-A188-0FE1-DF57-EB7A74C7C9D4}"/>
              </a:ext>
            </a:extLst>
          </p:cNvPr>
          <p:cNvSpPr/>
          <p:nvPr/>
        </p:nvSpPr>
        <p:spPr>
          <a:xfrm>
            <a:off x="8793339" y="2971094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4AD8-784B-6500-3300-F62FAE48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 all of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6979D-D9AB-C4FD-AB00-2049AB609A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Click on the gray area to the left of the gray A and above the gray 1 to highlight the data </a:t>
            </a:r>
          </a:p>
          <a:p>
            <a:r>
              <a:rPr lang="en-US" dirty="0"/>
              <a:t>Next, place your mouse between the gray A and gray B so that the cursor becomes a double-headed arrow. </a:t>
            </a:r>
          </a:p>
          <a:p>
            <a:r>
              <a:rPr lang="en-US" dirty="0"/>
              <a:t>Then double click. </a:t>
            </a:r>
          </a:p>
          <a:p>
            <a:r>
              <a:rPr lang="en-US" dirty="0"/>
              <a:t>This should make the columns wide enough to display all of the data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D618F7-30F8-189C-F45D-8B7F0BC15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9559" t="6667" r="17059" b="10027"/>
          <a:stretch/>
        </p:blipFill>
        <p:spPr>
          <a:xfrm>
            <a:off x="6355080" y="1915319"/>
            <a:ext cx="4823460" cy="4234092"/>
          </a:xfr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243EA11F-3142-CE03-7620-2FEB40C15883}"/>
              </a:ext>
            </a:extLst>
          </p:cNvPr>
          <p:cNvSpPr/>
          <p:nvPr/>
        </p:nvSpPr>
        <p:spPr>
          <a:xfrm rot="16200000">
            <a:off x="6050140" y="2422454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732A-115E-2E7B-2A05-D6D7C8D8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Highlight the numbers, Right click, choose Format Cells. Choose Number Category. Check Use 1000 Separator, then uncheck the same. (Removes commas from the numbers.)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95CA66-0783-B9F0-44E3-D0441F6BE7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0368" t="4089" r="21985" b="10419"/>
          <a:stretch/>
        </p:blipFill>
        <p:spPr>
          <a:xfrm>
            <a:off x="765810" y="2000249"/>
            <a:ext cx="4366260" cy="440669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03DC94-F7D8-6F8E-DD6A-340467356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6648" y="1928495"/>
            <a:ext cx="3325398" cy="308927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4A9BB4-14AE-9CB8-8B49-4EED09F05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978" y="3246120"/>
            <a:ext cx="3342487" cy="310515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F6C67A94-9FF2-7C4B-C311-4D684AD9D161}"/>
              </a:ext>
            </a:extLst>
          </p:cNvPr>
          <p:cNvSpPr/>
          <p:nvPr/>
        </p:nvSpPr>
        <p:spPr>
          <a:xfrm>
            <a:off x="2823614" y="5048088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D90AFBFA-3785-3222-A7D0-45B4B95A0DF8}"/>
              </a:ext>
            </a:extLst>
          </p:cNvPr>
          <p:cNvSpPr/>
          <p:nvPr/>
        </p:nvSpPr>
        <p:spPr>
          <a:xfrm>
            <a:off x="7521888" y="2718545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15B61D0-ABB6-673B-641B-B140DF71134F}"/>
              </a:ext>
            </a:extLst>
          </p:cNvPr>
          <p:cNvSpPr/>
          <p:nvPr/>
        </p:nvSpPr>
        <p:spPr>
          <a:xfrm>
            <a:off x="9520506" y="4037893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3308-879D-9D8E-AE9F-0E65F294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Highlight the numbers, right click and choose copy. Open Word. Right click in empty document, choose Paste. Use the last option (Keep text only)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139-1D24-F46A-56FD-B1A7F1FF19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0462" t="5043" r="31218" b="15630"/>
          <a:stretch/>
        </p:blipFill>
        <p:spPr>
          <a:xfrm>
            <a:off x="718456" y="2103121"/>
            <a:ext cx="3474721" cy="404621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54469F-E4FA-C956-2251-7927DA10B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39524" b="44584"/>
          <a:stretch/>
        </p:blipFill>
        <p:spPr>
          <a:xfrm>
            <a:off x="4578532" y="1838574"/>
            <a:ext cx="6724468" cy="4363443"/>
          </a:xfr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6A3D3E53-BA2C-F8C8-35A0-F195B307D2FB}"/>
              </a:ext>
            </a:extLst>
          </p:cNvPr>
          <p:cNvSpPr/>
          <p:nvPr/>
        </p:nvSpPr>
        <p:spPr>
          <a:xfrm>
            <a:off x="2601545" y="2631459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3C5B8B24-FD73-585C-7D67-A8FF04DF262B}"/>
              </a:ext>
            </a:extLst>
          </p:cNvPr>
          <p:cNvSpPr/>
          <p:nvPr/>
        </p:nvSpPr>
        <p:spPr>
          <a:xfrm rot="5400000">
            <a:off x="7331245" y="3461427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44A43-9A82-D954-C7D2-98B8BA68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Home tab, click on Replace.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7C7F2C-4B75-606F-28C1-847E1CEE6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692" y="1825625"/>
            <a:ext cx="7432615" cy="4351338"/>
          </a:xfr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E1998DFA-46C8-EB01-8401-34D3F6D2F76A}"/>
              </a:ext>
            </a:extLst>
          </p:cNvPr>
          <p:cNvSpPr/>
          <p:nvPr/>
        </p:nvSpPr>
        <p:spPr>
          <a:xfrm rot="5400000">
            <a:off x="8710247" y="2910862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16E96D6-27AE-D3B3-C3AA-06FFB4C68935}"/>
              </a:ext>
            </a:extLst>
          </p:cNvPr>
          <p:cNvSpPr/>
          <p:nvPr/>
        </p:nvSpPr>
        <p:spPr>
          <a:xfrm rot="5400000">
            <a:off x="2677745" y="2529861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859AFA-9715-B26D-FB6F-50818523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More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F08D95-7060-125D-68FD-0A8B7665BF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7572" y="1902122"/>
            <a:ext cx="5181600" cy="189928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E383741-BFD5-168A-A7C0-7F02D06D50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1024"/>
            <a:ext cx="5181600" cy="3900540"/>
          </a:xfr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3C268F23-C90C-4454-3624-F9BDE1D52C09}"/>
              </a:ext>
            </a:extLst>
          </p:cNvPr>
          <p:cNvSpPr/>
          <p:nvPr/>
        </p:nvSpPr>
        <p:spPr>
          <a:xfrm rot="5400000">
            <a:off x="875071" y="3849211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58A3-676D-22B1-950F-830E65C7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667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Click on the Special button, choose Paragraph Mark. That puts ^p in the “Find what”. Enter a comma and a space in “Replace with” Click “Replace All”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E30D7A-50CA-5A51-B444-586019B832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866" t="5043" r="18613" b="4874"/>
          <a:stretch/>
        </p:blipFill>
        <p:spPr>
          <a:xfrm>
            <a:off x="850173" y="1894115"/>
            <a:ext cx="5125321" cy="415398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A339790-F299-9D62-82A0-77C1AFD68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1024"/>
            <a:ext cx="5181600" cy="3900540"/>
          </a:xfr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17E4FE75-9F64-14E7-88BA-078A7817733B}"/>
              </a:ext>
            </a:extLst>
          </p:cNvPr>
          <p:cNvSpPr/>
          <p:nvPr/>
        </p:nvSpPr>
        <p:spPr>
          <a:xfrm rot="5400000">
            <a:off x="2614971" y="5766912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03F2CC7-1230-556A-DFAB-CD6547F4B895}"/>
              </a:ext>
            </a:extLst>
          </p:cNvPr>
          <p:cNvSpPr/>
          <p:nvPr/>
        </p:nvSpPr>
        <p:spPr>
          <a:xfrm>
            <a:off x="3491271" y="2566511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E99B727-3B83-9B7E-5D11-F718B9AE1E2A}"/>
              </a:ext>
            </a:extLst>
          </p:cNvPr>
          <p:cNvSpPr/>
          <p:nvPr/>
        </p:nvSpPr>
        <p:spPr>
          <a:xfrm>
            <a:off x="7148871" y="2464911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C6863A3-9686-A1AB-9162-BF60F2A04066}"/>
              </a:ext>
            </a:extLst>
          </p:cNvPr>
          <p:cNvSpPr/>
          <p:nvPr/>
        </p:nvSpPr>
        <p:spPr>
          <a:xfrm>
            <a:off x="7148871" y="2985611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D2B69F25-964E-9FAA-849F-098A0A0CAE09}"/>
              </a:ext>
            </a:extLst>
          </p:cNvPr>
          <p:cNvSpPr/>
          <p:nvPr/>
        </p:nvSpPr>
        <p:spPr>
          <a:xfrm rot="5400000">
            <a:off x="8888773" y="4065112"/>
            <a:ext cx="711200" cy="462845"/>
          </a:xfrm>
          <a:prstGeom prst="leftArrow">
            <a:avLst>
              <a:gd name="adj1" fmla="val 50000"/>
              <a:gd name="adj2" fmla="val 4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3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305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Some tricks for copying data from the web to make a vector in R Studio</vt:lpstr>
      <vt:lpstr>Copy the multi-country population data from the macrotrends website</vt:lpstr>
      <vt:lpstr>We will start off pasting the data into Excel</vt:lpstr>
      <vt:lpstr>Highlight all of the data</vt:lpstr>
      <vt:lpstr>Highlight the numbers, Right click, choose Format Cells. Choose Number Category. Check Use 1000 Separator, then uncheck the same. (Removes commas from the numbers.) </vt:lpstr>
      <vt:lpstr>Highlight the numbers, right click and choose copy. Open Word. Right click in empty document, choose Paste. Use the last option (Keep text only)</vt:lpstr>
      <vt:lpstr>On Home tab, click on Replace. </vt:lpstr>
      <vt:lpstr>Click on More</vt:lpstr>
      <vt:lpstr>Click on the Special button, choose Paragraph Mark. That puts ^p in the “Find what”. Enter a comma and a space in “Replace with” Click “Replace All”</vt:lpstr>
      <vt:lpstr>Result of the replace</vt:lpstr>
      <vt:lpstr>Fix the beginning and the end into the syntax for a vector in R</vt:lpstr>
      <vt:lpstr>Copy and paste from Word to an R script in RStudio</vt:lpstr>
      <vt:lpstr>Enter the code to make a box and whiskers plot.  Note all of those outliers!</vt:lpstr>
      <vt:lpstr>Use R to calculate the mean and median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Blum</dc:creator>
  <cp:lastModifiedBy>Thomas Blum</cp:lastModifiedBy>
  <cp:revision>15</cp:revision>
  <dcterms:created xsi:type="dcterms:W3CDTF">2025-02-05T15:47:27Z</dcterms:created>
  <dcterms:modified xsi:type="dcterms:W3CDTF">2025-02-05T16:43:14Z</dcterms:modified>
</cp:coreProperties>
</file>