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57" r:id="rId4"/>
    <p:sldId id="259" r:id="rId5"/>
    <p:sldId id="260" r:id="rId6"/>
    <p:sldId id="261" r:id="rId7"/>
    <p:sldId id="267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5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DEDEB-E760-4643-BC46-BEE4D401C836}" type="datetimeFigureOut">
              <a:rPr lang="en-US" smtClean="0"/>
              <a:t>6/25/2009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853BE-5F33-48B9-BA37-623622A8B036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D4BB6-F5F9-470F-B3DE-55A024BC12D1}" type="datetime1">
              <a:rPr lang="en-US" smtClean="0"/>
              <a:t>6/25/2009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E5E98-D513-4BA7-8EF0-093E22CF8501}" type="datetime1">
              <a:rPr lang="en-US" smtClean="0"/>
              <a:t>6/25/2009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B62B4-1689-4AD0-8649-5C0F42F0D4E2}" type="datetime1">
              <a:rPr lang="en-US" smtClean="0"/>
              <a:t>6/25/2009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EA367-D233-473E-9B00-F05536D88AD2}" type="datetime1">
              <a:rPr lang="en-US" smtClean="0"/>
              <a:t>6/25/2009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036C7-CFE7-45B8-BBA8-D76E8685D0D3}" type="datetime1">
              <a:rPr lang="en-US" smtClean="0"/>
              <a:t>6/25/2009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2CF9F-4DE1-41BB-B36E-30FB475D86D1}" type="datetime1">
              <a:rPr lang="en-US" smtClean="0"/>
              <a:t>6/25/2009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31C6-3043-4300-B0EB-F97F02FB7B57}" type="datetime1">
              <a:rPr lang="en-US" smtClean="0"/>
              <a:t>6/25/2009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7806F-458C-4A3E-8044-AFA662FC5112}" type="datetime1">
              <a:rPr lang="en-US" smtClean="0"/>
              <a:t>6/25/2009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C932A-49FF-4978-AD28-B3071110A11F}" type="datetime1">
              <a:rPr lang="en-US" smtClean="0"/>
              <a:t>6/25/2009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EC8F6-684F-4E0B-B3D7-614F308D9B05}" type="datetime1">
              <a:rPr lang="en-US" smtClean="0"/>
              <a:t>6/25/2009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E58A-1CE6-48C8-8F6E-E23B74E683CC}" type="datetime1">
              <a:rPr lang="en-US" smtClean="0"/>
              <a:t>6/25/2009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BC24E-6095-4582-8488-B53872B8FDC4}" type="datetime1">
              <a:rPr lang="en-US" smtClean="0"/>
              <a:t>6/25/2009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2913F-54B1-4713-A6D1-3A2ADC3FE7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to Word 2007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800" dirty="0" smtClean="0"/>
              <a:t>Finding the file version </a:t>
            </a:r>
            <a:r>
              <a:rPr lang="en-US" sz="2800" dirty="0" smtClean="0"/>
              <a:t>2 (</a:t>
            </a:r>
            <a:r>
              <a:rPr lang="en-US" sz="2800" dirty="0" smtClean="0"/>
              <a:t>G</a:t>
            </a:r>
            <a:r>
              <a:rPr lang="en-US" sz="2800" dirty="0" smtClean="0"/>
              <a:t>o </a:t>
            </a:r>
            <a:r>
              <a:rPr lang="en-US" sz="2800" dirty="0" smtClean="0"/>
              <a:t>to </a:t>
            </a:r>
            <a:r>
              <a:rPr lang="en-US" sz="2800" dirty="0" smtClean="0"/>
              <a:t>Start/Computer, the Local Disk C:/Users/“username”/Documents )</a:t>
            </a:r>
            <a:endParaRPr lang="en-US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56574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17526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27432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581400"/>
            <a:ext cx="39116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4419600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val 8"/>
          <p:cNvSpPr/>
          <p:nvPr/>
        </p:nvSpPr>
        <p:spPr>
          <a:xfrm>
            <a:off x="3048000" y="2286000"/>
            <a:ext cx="1295400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3886200" y="3657600"/>
            <a:ext cx="6096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5209593" y="4267200"/>
            <a:ext cx="6096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629400" y="5105400"/>
            <a:ext cx="6096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33400" y="4800600"/>
            <a:ext cx="1066800" cy="1588"/>
          </a:xfrm>
          <a:prstGeom prst="straightConnector1">
            <a:avLst/>
          </a:prstGeom>
          <a:ln w="762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34007" y="6038462"/>
            <a:ext cx="1066800" cy="1588"/>
          </a:xfrm>
          <a:prstGeom prst="straightConnector1">
            <a:avLst/>
          </a:prstGeom>
          <a:ln w="762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 smtClean="0"/>
              <a:t>Finding the file version </a:t>
            </a:r>
            <a:r>
              <a:rPr lang="en-US" sz="3600" dirty="0" smtClean="0"/>
              <a:t>3 </a:t>
            </a:r>
            <a:r>
              <a:rPr lang="en-US" sz="3600" dirty="0" smtClean="0"/>
              <a:t>(Go to </a:t>
            </a:r>
            <a:r>
              <a:rPr lang="en-US" sz="3600" dirty="0" smtClean="0"/>
              <a:t>Recent Items)</a:t>
            </a:r>
            <a:endParaRPr lang="en-US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3273" y="1600200"/>
            <a:ext cx="56574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Arrow Connector 4"/>
          <p:cNvCxnSpPr/>
          <p:nvPr/>
        </p:nvCxnSpPr>
        <p:spPr>
          <a:xfrm>
            <a:off x="1752600" y="4648200"/>
            <a:ext cx="1066800" cy="1588"/>
          </a:xfrm>
          <a:prstGeom prst="straightConnector1">
            <a:avLst/>
          </a:prstGeom>
          <a:ln w="762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039112" y="6059424"/>
            <a:ext cx="1066800" cy="1588"/>
          </a:xfrm>
          <a:prstGeom prst="straightConnector1">
            <a:avLst/>
          </a:prstGeom>
          <a:ln w="762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800" dirty="0" smtClean="0"/>
              <a:t>Finding the file version </a:t>
            </a:r>
            <a:r>
              <a:rPr lang="en-US" sz="2800" dirty="0" smtClean="0"/>
              <a:t>4 (Open Word, click on the Office button, look under Recent Documents)</a:t>
            </a:r>
            <a:endParaRPr lang="en-US" sz="2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3273" y="1600200"/>
            <a:ext cx="56574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Arrow Connector 5"/>
          <p:cNvCxnSpPr/>
          <p:nvPr/>
        </p:nvCxnSpPr>
        <p:spPr>
          <a:xfrm>
            <a:off x="2115312" y="2077148"/>
            <a:ext cx="762000" cy="158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3200400" y="2078736"/>
            <a:ext cx="1447800" cy="457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200" dirty="0" smtClean="0"/>
              <a:t>Under the Home tab, choose Select/Select All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3273" y="1600200"/>
            <a:ext cx="56574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5"/>
          <p:cNvSpPr/>
          <p:nvPr/>
        </p:nvSpPr>
        <p:spPr>
          <a:xfrm>
            <a:off x="2971800" y="2057400"/>
            <a:ext cx="4572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6096000" y="2383536"/>
            <a:ext cx="1524000" cy="533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 smtClean="0"/>
              <a:t>Under the Home tab, use the drop-down list to change the font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3273" y="1600200"/>
            <a:ext cx="56574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5"/>
          <p:cNvSpPr/>
          <p:nvPr/>
        </p:nvSpPr>
        <p:spPr>
          <a:xfrm>
            <a:off x="2990088" y="2057400"/>
            <a:ext cx="381000" cy="20116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3886200" y="3429000"/>
            <a:ext cx="838200" cy="158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3858768" y="2304288"/>
            <a:ext cx="838200" cy="158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 smtClean="0"/>
              <a:t>Under the Home tab, use the drop-down list to change the </a:t>
            </a:r>
            <a:r>
              <a:rPr lang="en-US" sz="3600" dirty="0" smtClean="0"/>
              <a:t>font size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3273" y="1600200"/>
            <a:ext cx="56574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5"/>
          <p:cNvSpPr/>
          <p:nvPr/>
        </p:nvSpPr>
        <p:spPr>
          <a:xfrm>
            <a:off x="2990088" y="2057400"/>
            <a:ext cx="381000" cy="20116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10800000">
            <a:off x="3977640" y="2304288"/>
            <a:ext cx="838200" cy="158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3962400" y="2781235"/>
            <a:ext cx="838200" cy="158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 smtClean="0"/>
              <a:t>Fonts are usually measured in a unit called “points”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003" y="1600200"/>
            <a:ext cx="576199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Connector 7"/>
          <p:cNvCxnSpPr/>
          <p:nvPr/>
        </p:nvCxnSpPr>
        <p:spPr>
          <a:xfrm>
            <a:off x="3810000" y="3886200"/>
            <a:ext cx="76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 smtClean="0"/>
              <a:t>Highlight the title by dragging the mouse across it and click the Bold button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3273" y="1600200"/>
            <a:ext cx="56574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5"/>
          <p:cNvSpPr/>
          <p:nvPr/>
        </p:nvSpPr>
        <p:spPr>
          <a:xfrm>
            <a:off x="2990088" y="2057400"/>
            <a:ext cx="381000" cy="20116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10800000">
            <a:off x="3352800" y="2429256"/>
            <a:ext cx="838200" cy="158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4437888" y="3182112"/>
            <a:ext cx="838200" cy="158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24400" y="3733800"/>
            <a:ext cx="2895600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The bold button is called a </a:t>
            </a:r>
            <a:r>
              <a:rPr lang="en-US" b="1" u="sng" dirty="0" smtClean="0">
                <a:solidFill>
                  <a:srgbClr val="C00000"/>
                </a:solidFill>
              </a:rPr>
              <a:t>toggle</a:t>
            </a:r>
            <a:r>
              <a:rPr lang="en-US" dirty="0" smtClean="0">
                <a:solidFill>
                  <a:srgbClr val="C00000"/>
                </a:solidFill>
              </a:rPr>
              <a:t> switch.  Clicking it makes the text bold if it was not bold – and not bold if it was bold.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 smtClean="0"/>
              <a:t>Click on the Font Quick Access Toolbar and choose an effect (such as Small caps) and Click OK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447800"/>
            <a:ext cx="56574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5"/>
          <p:cNvSpPr/>
          <p:nvPr/>
        </p:nvSpPr>
        <p:spPr>
          <a:xfrm>
            <a:off x="1752600" y="1905000"/>
            <a:ext cx="381000" cy="20116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971800" y="2286000"/>
            <a:ext cx="3048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524000"/>
            <a:ext cx="395287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val 8"/>
          <p:cNvSpPr/>
          <p:nvPr/>
        </p:nvSpPr>
        <p:spPr>
          <a:xfrm>
            <a:off x="6705600" y="4038600"/>
            <a:ext cx="10668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537960" y="6001512"/>
            <a:ext cx="762000" cy="3048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 smtClean="0"/>
              <a:t>Select all of the text again and click </a:t>
            </a:r>
            <a:r>
              <a:rPr lang="en-US" sz="3600" dirty="0" smtClean="0"/>
              <a:t>on the </a:t>
            </a:r>
            <a:r>
              <a:rPr lang="en-US" sz="3600" dirty="0" smtClean="0"/>
              <a:t>Paragraph </a:t>
            </a:r>
            <a:r>
              <a:rPr lang="en-US" sz="3600" dirty="0" smtClean="0"/>
              <a:t>Quick Access Toolbar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3273" y="1600200"/>
            <a:ext cx="56574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Arrow Connector 6"/>
          <p:cNvCxnSpPr/>
          <p:nvPr/>
        </p:nvCxnSpPr>
        <p:spPr>
          <a:xfrm rot="10800000" flipV="1">
            <a:off x="6934200" y="2438400"/>
            <a:ext cx="762000" cy="21336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5105400" y="2438400"/>
            <a:ext cx="304800" cy="3048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/>
              <a:t>Open Word by double clicking desktop icon</a:t>
            </a:r>
            <a:endParaRPr lang="en-US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3273" y="1600200"/>
            <a:ext cx="56574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1524000" y="3733800"/>
            <a:ext cx="762000" cy="533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 smtClean="0"/>
              <a:t>Use the drop-down list to make the spacing after a paragraph 0 points and click OK. 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3273" y="1600200"/>
            <a:ext cx="56574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5"/>
          <p:cNvSpPr/>
          <p:nvPr/>
        </p:nvSpPr>
        <p:spPr>
          <a:xfrm>
            <a:off x="5029200" y="3810000"/>
            <a:ext cx="9144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6001512" y="4675632"/>
            <a:ext cx="3810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82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dirty="0" smtClean="0"/>
              <a:t>Highlight the beginning of a stanza and using the </a:t>
            </a:r>
            <a:r>
              <a:rPr lang="en-US" sz="2400" dirty="0" smtClean="0"/>
              <a:t>Paragraph Quick Access </a:t>
            </a:r>
            <a:r>
              <a:rPr lang="en-US" sz="2400" dirty="0" smtClean="0"/>
              <a:t>Toolbar give it more spacing before. (Do the same for other stanzas.)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3273" y="1600200"/>
            <a:ext cx="56574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Arrow Connector 6"/>
          <p:cNvCxnSpPr/>
          <p:nvPr/>
        </p:nvCxnSpPr>
        <p:spPr>
          <a:xfrm rot="10800000" flipV="1">
            <a:off x="2734056" y="3791712"/>
            <a:ext cx="762000" cy="21336"/>
          </a:xfrm>
          <a:prstGeom prst="straightConnector1">
            <a:avLst/>
          </a:prstGeom>
          <a:ln w="762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5105400" y="2438400"/>
            <a:ext cx="3048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953000" y="4087368"/>
            <a:ext cx="9906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019800" y="5065776"/>
            <a:ext cx="3810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 smtClean="0"/>
              <a:t>Click on the show/hide paragraph mark toggle button 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325" y="1600640"/>
            <a:ext cx="5975350" cy="452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572000" y="3886200"/>
            <a:ext cx="2438400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Note that there is no blank line with just a paragraph mark between stanzas  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3657600" y="4038600"/>
            <a:ext cx="914400" cy="1588"/>
          </a:xfrm>
          <a:prstGeom prst="straightConnector1">
            <a:avLst/>
          </a:prstGeom>
          <a:ln w="762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dirty="0" smtClean="0"/>
              <a:t>Put something in your song in italics: highlight the text and click on the italics toggle.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3744" y="1600200"/>
            <a:ext cx="597651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Arrow Connector 5"/>
          <p:cNvCxnSpPr/>
          <p:nvPr/>
        </p:nvCxnSpPr>
        <p:spPr>
          <a:xfrm rot="10800000">
            <a:off x="1588008" y="4133088"/>
            <a:ext cx="914400" cy="1588"/>
          </a:xfrm>
          <a:prstGeom prst="straightConnector1">
            <a:avLst/>
          </a:prstGeom>
          <a:ln w="762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2218944" y="2151888"/>
            <a:ext cx="3048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 smtClean="0"/>
              <a:t>Go to the Page Layout tab and then to the Page Setup </a:t>
            </a:r>
            <a:r>
              <a:rPr lang="en-US" sz="3600" dirty="0" smtClean="0"/>
              <a:t>Quick Access Toolbar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600200"/>
            <a:ext cx="56574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5"/>
          <p:cNvSpPr/>
          <p:nvPr/>
        </p:nvSpPr>
        <p:spPr>
          <a:xfrm>
            <a:off x="3429000" y="2057400"/>
            <a:ext cx="6858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191000" y="2438400"/>
            <a:ext cx="3048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dirty="0" smtClean="0"/>
              <a:t>Change the left margin by using the up-down arrows, then click OK.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24000"/>
            <a:ext cx="6934200" cy="5040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6"/>
          <p:cNvSpPr/>
          <p:nvPr/>
        </p:nvSpPr>
        <p:spPr>
          <a:xfrm>
            <a:off x="4724400" y="3124200"/>
            <a:ext cx="12954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208776" y="5154168"/>
            <a:ext cx="533400" cy="16154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 smtClean="0"/>
              <a:t>Go to the Review tab and click on the Spelling and Grammar button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3273" y="1600200"/>
            <a:ext cx="56574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257800" y="4419600"/>
            <a:ext cx="2743200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 didn’t write this text, so I am only looking for any typo’s I might have made in typing in the lyrics.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620768" y="2057400"/>
            <a:ext cx="3810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743200" y="2133600"/>
            <a:ext cx="457200" cy="533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800" dirty="0" smtClean="0"/>
              <a:t>Highlight the first stanza, look to the bottom left to see how many words in the stanza and the total number of words in the document.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3744" y="1600200"/>
            <a:ext cx="597651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5"/>
          <p:cNvSpPr/>
          <p:nvPr/>
        </p:nvSpPr>
        <p:spPr>
          <a:xfrm>
            <a:off x="1981200" y="5873496"/>
            <a:ext cx="990600" cy="3048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24200" y="5334000"/>
            <a:ext cx="3276600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The first stanza (highlighted) contains 16 words out of the 82 words in the document. 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 smtClean="0"/>
              <a:t>Search for an image to include in your document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003" y="1600200"/>
            <a:ext cx="576199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5"/>
          <p:cNvSpPr/>
          <p:nvPr/>
        </p:nvSpPr>
        <p:spPr>
          <a:xfrm>
            <a:off x="1981200" y="2286000"/>
            <a:ext cx="457200" cy="3048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667000" y="2590800"/>
            <a:ext cx="914400" cy="3048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800" dirty="0" smtClean="0"/>
              <a:t>Right click on the image and choose Save Picture As … make sure you know the name and location of the file. Click Save.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0"/>
            <a:ext cx="40957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4419600"/>
            <a:ext cx="581025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6"/>
          <p:cNvSpPr/>
          <p:nvPr/>
        </p:nvSpPr>
        <p:spPr>
          <a:xfrm>
            <a:off x="3200400" y="4724400"/>
            <a:ext cx="22098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10000" y="5029200"/>
            <a:ext cx="1371600" cy="3048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3124200" y="3429000"/>
            <a:ext cx="838200" cy="158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6553200" y="5657088"/>
            <a:ext cx="990600" cy="3048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 smtClean="0"/>
              <a:t>Alternative (if there is no desktop icon) Start/All Programs</a:t>
            </a:r>
            <a:endParaRPr lang="en-US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3273" y="1600200"/>
            <a:ext cx="56574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Arrow Connector 5"/>
          <p:cNvCxnSpPr/>
          <p:nvPr/>
        </p:nvCxnSpPr>
        <p:spPr>
          <a:xfrm>
            <a:off x="1075944" y="6068568"/>
            <a:ext cx="685800" cy="158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1600200" y="5638800"/>
            <a:ext cx="1371600" cy="228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 smtClean="0"/>
              <a:t>Place the cursor where you want the image, then click on the Insert tab and then the Picture button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600200"/>
            <a:ext cx="5975350" cy="452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 7"/>
          <p:cNvSpPr/>
          <p:nvPr/>
        </p:nvSpPr>
        <p:spPr>
          <a:xfrm>
            <a:off x="2209800" y="1752600"/>
            <a:ext cx="4572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505456" y="1926336"/>
            <a:ext cx="609600" cy="533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 smtClean="0"/>
              <a:t>Use the Insert Picture dialog box to find the image file, highlight it, then click Insert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600200"/>
            <a:ext cx="575174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5"/>
          <p:cNvSpPr/>
          <p:nvPr/>
        </p:nvSpPr>
        <p:spPr>
          <a:xfrm>
            <a:off x="3048000" y="2438400"/>
            <a:ext cx="1143000" cy="1371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382768" y="5647944"/>
            <a:ext cx="1295400" cy="381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 smtClean="0"/>
              <a:t>On the menu click on the Microsoft Office Folder and then Microsoft Office Word 2007 </a:t>
            </a:r>
            <a:endParaRPr lang="en-US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3273" y="1600200"/>
            <a:ext cx="56574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Arrow Connector 5"/>
          <p:cNvCxnSpPr/>
          <p:nvPr/>
        </p:nvCxnSpPr>
        <p:spPr>
          <a:xfrm>
            <a:off x="1143000" y="4876800"/>
            <a:ext cx="685800" cy="158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676144" y="5529072"/>
            <a:ext cx="685800" cy="1588"/>
          </a:xfrm>
          <a:prstGeom prst="straightConnector1">
            <a:avLst/>
          </a:prstGeom>
          <a:ln w="762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 smtClean="0"/>
              <a:t>Enter some text (such as the lyrics of a song)</a:t>
            </a:r>
            <a:endParaRPr lang="en-US" sz="36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3744" y="1600200"/>
            <a:ext cx="597651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/>
              <a:t>Click on the Office Button and then Save</a:t>
            </a:r>
            <a:endParaRPr lang="en-US" sz="36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3273" y="1600200"/>
            <a:ext cx="56574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Arrow Connector 5"/>
          <p:cNvCxnSpPr/>
          <p:nvPr/>
        </p:nvCxnSpPr>
        <p:spPr>
          <a:xfrm>
            <a:off x="2209800" y="2057400"/>
            <a:ext cx="609600" cy="158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209800" y="2667000"/>
            <a:ext cx="609600" cy="158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 smtClean="0"/>
              <a:t>Close the file by clicking the red X in the upper right-hand corner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3744" y="1600200"/>
            <a:ext cx="597651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5"/>
          <p:cNvSpPr/>
          <p:nvPr/>
        </p:nvSpPr>
        <p:spPr>
          <a:xfrm>
            <a:off x="7165848" y="1441704"/>
            <a:ext cx="457200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2819400"/>
            <a:ext cx="1676400" cy="25853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The icon that looks like a floppy disk (that aren’t used much any more) is to save.  Get into the habit of saving often!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9" name="Straight Arrow Connector 8"/>
          <p:cNvCxnSpPr>
            <a:stCxn id="7" idx="0"/>
          </p:cNvCxnSpPr>
          <p:nvPr/>
        </p:nvCxnSpPr>
        <p:spPr>
          <a:xfrm rot="5400000" flipH="1" flipV="1">
            <a:off x="990600" y="1828800"/>
            <a:ext cx="1066800" cy="91440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 smtClean="0"/>
              <a:t>Choose the name and location of your saved file.</a:t>
            </a:r>
            <a:endParaRPr lang="en-US" sz="36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3900" y="1600200"/>
            <a:ext cx="5456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2209800" y="4495800"/>
            <a:ext cx="1447800" cy="381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286000" y="1810512"/>
            <a:ext cx="2667000" cy="381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14800" y="2971800"/>
            <a:ext cx="2819400" cy="120032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This location is on the “C drive.” The file will only be accessible on this particular computer.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 smtClean="0"/>
              <a:t>Finding the file version 1 (Since it was in Documents, go to Start/Documents)</a:t>
            </a:r>
            <a:endParaRPr lang="en-US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565745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752600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Arrow Connector 6"/>
          <p:cNvCxnSpPr/>
          <p:nvPr/>
        </p:nvCxnSpPr>
        <p:spPr>
          <a:xfrm>
            <a:off x="658368" y="6047232"/>
            <a:ext cx="1066800" cy="1588"/>
          </a:xfrm>
          <a:prstGeom prst="straightConnector1">
            <a:avLst/>
          </a:prstGeom>
          <a:ln w="762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96824" y="4181856"/>
            <a:ext cx="1066800" cy="1588"/>
          </a:xfrm>
          <a:prstGeom prst="straightConnector1">
            <a:avLst/>
          </a:prstGeom>
          <a:ln w="762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4285488" y="2627376"/>
            <a:ext cx="9144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2913F-54B1-4713-A6D1-3A2ADC3FE744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619</Words>
  <Application>Microsoft Office PowerPoint</Application>
  <PresentationFormat>On-screen Show (4:3)</PresentationFormat>
  <Paragraphs>68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Introduction to Word 2007</vt:lpstr>
      <vt:lpstr>Open Word by double clicking desktop icon</vt:lpstr>
      <vt:lpstr>Alternative (if there is no desktop icon) Start/All Programs</vt:lpstr>
      <vt:lpstr>On the menu click on the Microsoft Office Folder and then Microsoft Office Word 2007 </vt:lpstr>
      <vt:lpstr>Enter some text (such as the lyrics of a song)</vt:lpstr>
      <vt:lpstr>Click on the Office Button and then Save</vt:lpstr>
      <vt:lpstr>Close the file by clicking the red X in the upper right-hand corner</vt:lpstr>
      <vt:lpstr>Choose the name and location of your saved file.</vt:lpstr>
      <vt:lpstr>Finding the file version 1 (Since it was in Documents, go to Start/Documents)</vt:lpstr>
      <vt:lpstr>Finding the file version 2 (Go to Start/Computer, the Local Disk C:/Users/“username”/Documents )</vt:lpstr>
      <vt:lpstr>Finding the file version 3 (Go to Recent Items)</vt:lpstr>
      <vt:lpstr>Finding the file version 4 (Open Word, click on the Office button, look under Recent Documents)</vt:lpstr>
      <vt:lpstr>Under the Home tab, choose Select/Select All</vt:lpstr>
      <vt:lpstr>Under the Home tab, use the drop-down list to change the font</vt:lpstr>
      <vt:lpstr>Under the Home tab, use the drop-down list to change the font size</vt:lpstr>
      <vt:lpstr>Fonts are usually measured in a unit called “points”</vt:lpstr>
      <vt:lpstr>Highlight the title by dragging the mouse across it and click the Bold button</vt:lpstr>
      <vt:lpstr>Click on the Font Quick Access Toolbar and choose an effect (such as Small caps) and Click OK</vt:lpstr>
      <vt:lpstr>Select all of the text again and click on the Paragraph Quick Access Toolbar</vt:lpstr>
      <vt:lpstr>Use the drop-down list to make the spacing after a paragraph 0 points and click OK. </vt:lpstr>
      <vt:lpstr>Highlight the beginning of a stanza and using the Paragraph Quick Access Toolbar give it more spacing before. (Do the same for other stanzas.)</vt:lpstr>
      <vt:lpstr>Click on the show/hide paragraph mark toggle button </vt:lpstr>
      <vt:lpstr>Put something in your song in italics: highlight the text and click on the italics toggle.</vt:lpstr>
      <vt:lpstr>Go to the Page Layout tab and then to the Page Setup Quick Access Toolbar</vt:lpstr>
      <vt:lpstr>Change the left margin by using the up-down arrows, then click OK.</vt:lpstr>
      <vt:lpstr>Go to the Review tab and click on the Spelling and Grammar button</vt:lpstr>
      <vt:lpstr>Highlight the first stanza, look to the bottom left to see how many words in the stanza and the total number of words in the document.</vt:lpstr>
      <vt:lpstr>Search for an image to include in your document</vt:lpstr>
      <vt:lpstr>Right click on the image and choose Save Picture As … make sure you know the name and location of the file. Click Save.</vt:lpstr>
      <vt:lpstr>Place the cursor where you want the image, then click on the Insert tab and then the Picture button</vt:lpstr>
      <vt:lpstr>Use the Insert Picture dialog box to find the image file, highlight it, then click Insert</vt:lpstr>
    </vt:vector>
  </TitlesOfParts>
  <Company>La Salle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Word 2007</dc:title>
  <dc:creator>blum</dc:creator>
  <cp:lastModifiedBy>blum</cp:lastModifiedBy>
  <cp:revision>95</cp:revision>
  <dcterms:created xsi:type="dcterms:W3CDTF">2009-06-24T14:02:50Z</dcterms:created>
  <dcterms:modified xsi:type="dcterms:W3CDTF">2009-06-25T16:43:40Z</dcterms:modified>
</cp:coreProperties>
</file>