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6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6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5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175C-0DAB-4758-B67C-3100A2207BEA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8C70-D2D1-426A-B766-C050D31EB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3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MSDN Academic Alliance Software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AKA ELMS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0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Click on the Download link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0"/>
          <a:stretch/>
        </p:blipFill>
        <p:spPr bwMode="auto">
          <a:xfrm>
            <a:off x="1219201" y="1524001"/>
            <a:ext cx="6858000" cy="48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4102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84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Click on the Download button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305425" cy="467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4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39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Choose either to 1. Run or 2. Save the exe and then run it (can only do later if using </a:t>
            </a:r>
            <a:r>
              <a:rPr lang="en-US" sz="2800" dirty="0" err="1" smtClean="0"/>
              <a:t>FireFox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9433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Allow the file to be run by clicking Run.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266950"/>
            <a:ext cx="45243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918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88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Decide where the “image” will be downloaded and click Continue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7"/>
          <a:stretch/>
        </p:blipFill>
        <p:spPr bwMode="auto">
          <a:xfrm>
            <a:off x="1143000" y="2209800"/>
            <a:ext cx="6524625" cy="340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905000" y="4572000"/>
            <a:ext cx="15240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0" y="4572000"/>
            <a:ext cx="9144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4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Downloading – this is the part that can take awhile. Progress monitored at bottom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962650" cy="449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5943600"/>
            <a:ext cx="17526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Click Launch Install to place yourself in the folder where the image has been downloaded</a:t>
            </a:r>
            <a:endParaRPr lang="en-US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448425" cy="485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17922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2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Note that file that has been downloaded has a(n) .</a:t>
            </a:r>
            <a:r>
              <a:rPr lang="en-US" dirty="0" err="1" smtClean="0"/>
              <a:t>img</a:t>
            </a:r>
            <a:r>
              <a:rPr lang="en-US" dirty="0" smtClean="0"/>
              <a:t> extension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7283"/>
            <a:ext cx="6924675" cy="470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2819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23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 Windows 7 (!), you can right click on the file and choose Burn disc image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16954" r="6718" b="18847"/>
          <a:stretch/>
        </p:blipFill>
        <p:spPr bwMode="auto">
          <a:xfrm>
            <a:off x="1066800" y="1581728"/>
            <a:ext cx="6828912" cy="472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438400"/>
            <a:ext cx="1295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35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Place a DVD in the drive and click on Burn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719263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0202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57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Go to </a:t>
            </a:r>
            <a:r>
              <a:rPr lang="en-US" sz="1800" dirty="0"/>
              <a:t>http://</a:t>
            </a:r>
            <a:r>
              <a:rPr lang="en-US" sz="1800" dirty="0" smtClean="0"/>
              <a:t>msdn.e-academy.com/lasalle_mcs, click Log In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210175" cy="44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771072" y="3154220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Burning on </a:t>
            </a:r>
            <a:r>
              <a:rPr lang="en-US" dirty="0"/>
              <a:t>o</a:t>
            </a:r>
            <a:r>
              <a:rPr lang="en-US" dirty="0" smtClean="0"/>
              <a:t>lder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Burning the DVD on older Windows systems may require you to have a burner application that is separate from the operating system or you may need an application that “bust” the image. </a:t>
            </a:r>
          </a:p>
          <a:p>
            <a:r>
              <a:rPr lang="en-US" dirty="0" smtClean="0"/>
              <a:t>Also note on older hardware, you may have to be careful about whether your DVD’s are +R or –R.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50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What’s </a:t>
            </a:r>
            <a:r>
              <a:rPr lang="en-US" smtClean="0"/>
              <a:t>on the DVD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26097"/>
            <a:ext cx="7153275" cy="485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49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Run the autorun.exe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2472531"/>
            <a:ext cx="3181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30784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Click on Install Microsoft Visual Studio 2010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1996281"/>
            <a:ext cx="4838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49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Decide whether or not to send setup info to Microsoft and click Next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944" y="1600200"/>
            <a:ext cx="5906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031348" y="5715000"/>
            <a:ext cx="7620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3962400"/>
            <a:ext cx="29718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Accept license terms and click Next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944" y="1600200"/>
            <a:ext cx="5906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031348" y="5715000"/>
            <a:ext cx="7620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4267200"/>
            <a:ext cx="22860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Decide between full and custom, choose a location, click Install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867401" cy="4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676400" y="2743200"/>
            <a:ext cx="7620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4008580"/>
            <a:ext cx="3429000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83748" y="5837380"/>
            <a:ext cx="7620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long part …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944" y="1600200"/>
            <a:ext cx="5906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Decide if you want Help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944" y="1600200"/>
            <a:ext cx="5906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181600" y="5181600"/>
            <a:ext cx="19812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Location for Help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2" y="2015331"/>
            <a:ext cx="54387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76400" y="3886200"/>
            <a:ext cx="57912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5181600"/>
            <a:ext cx="12954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Enter the username and password sent to your La Salle email account from elms_support@e-academy.com and click Log Me In!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3"/>
          <a:stretch/>
        </p:blipFill>
        <p:spPr bwMode="auto">
          <a:xfrm>
            <a:off x="838200" y="1752600"/>
            <a:ext cx="7239657" cy="448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2600" y="4065585"/>
            <a:ext cx="2438400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3886200"/>
            <a:ext cx="2819400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Student alliance usernames tend to be </a:t>
            </a:r>
            <a:r>
              <a:rPr lang="en-US" dirty="0" smtClean="0">
                <a:solidFill>
                  <a:srgbClr val="C00000"/>
                </a:solidFill>
              </a:rPr>
              <a:t>username@lasalle.edu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If you want to try using </a:t>
            </a:r>
            <a:r>
              <a:rPr lang="en-US" smtClean="0">
                <a:solidFill>
                  <a:srgbClr val="C00000"/>
                </a:solidFill>
              </a:rPr>
              <a:t>the Login Help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97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what you want to add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2" y="2015331"/>
            <a:ext cx="54387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343400" y="3657600"/>
            <a:ext cx="8382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73960" y="5163128"/>
            <a:ext cx="12954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Updating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2" y="2015331"/>
            <a:ext cx="54387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Look for updates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114800" cy="279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426130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Finish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944" y="1600200"/>
            <a:ext cx="5906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Check for service releases</a:t>
            </a:r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1996281"/>
            <a:ext cx="4838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Check for updates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Download updates</a:t>
            </a:r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Click on the link To order new software click here.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3"/>
          <a:stretch/>
        </p:blipFill>
        <p:spPr bwMode="auto">
          <a:xfrm>
            <a:off x="914400" y="1676400"/>
            <a:ext cx="7515226" cy="447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13909"/>
            <a:ext cx="2438400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1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Use the search by product </a:t>
            </a:r>
            <a:r>
              <a:rPr lang="en-US" sz="2000" dirty="0" err="1" smtClean="0"/>
              <a:t>toitles</a:t>
            </a:r>
            <a:r>
              <a:rPr lang="en-US" sz="2000" dirty="0" smtClean="0"/>
              <a:t> drop-down list to locate the desired software (in this case Visual Studio 2010 professional (x86)) and click Go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t="2529" r="6406" b="5477"/>
          <a:stretch/>
        </p:blipFill>
        <p:spPr bwMode="auto">
          <a:xfrm>
            <a:off x="1524000" y="1600200"/>
            <a:ext cx="5562600" cy="494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2438400" cy="21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3853194"/>
            <a:ext cx="228600" cy="21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800600" y="5666508"/>
            <a:ext cx="9144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Choose to Download and click Add to Cart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6309"/>
            <a:ext cx="5562599" cy="490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438400" y="449580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10200"/>
            <a:ext cx="9144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08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Read End User License Agreement and click I agree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457825" cy="480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77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Click Check Out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4"/>
          <a:stretch/>
        </p:blipFill>
        <p:spPr bwMode="auto">
          <a:xfrm>
            <a:off x="838200" y="1676400"/>
            <a:ext cx="7591425" cy="434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54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7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Click Next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1"/>
          <a:stretch/>
        </p:blipFill>
        <p:spPr bwMode="auto">
          <a:xfrm>
            <a:off x="1295400" y="1623292"/>
            <a:ext cx="6400800" cy="49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2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377</Words>
  <Application>Microsoft Office PowerPoint</Application>
  <PresentationFormat>On-screen Show (4:3)</PresentationFormat>
  <Paragraphs>41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MSDN Academic Alliance Software Center</vt:lpstr>
      <vt:lpstr>Go to http://msdn.e-academy.com/lasalle_mcs, click Log In</vt:lpstr>
      <vt:lpstr>Enter the username and password sent to your La Salle email account from elms_support@e-academy.com and click Log Me In!</vt:lpstr>
      <vt:lpstr>Click on the link To order new software click here.</vt:lpstr>
      <vt:lpstr>Use the search by product toitles drop-down list to locate the desired software (in this case Visual Studio 2010 professional (x86)) and click Go</vt:lpstr>
      <vt:lpstr>Choose to Download and click Add to Cart</vt:lpstr>
      <vt:lpstr>Read End User License Agreement and click I agree</vt:lpstr>
      <vt:lpstr>Click Check Out</vt:lpstr>
      <vt:lpstr>Click Next</vt:lpstr>
      <vt:lpstr>Click on the Download link</vt:lpstr>
      <vt:lpstr>Click on the Download button</vt:lpstr>
      <vt:lpstr>Choose either to 1. Run or 2. Save the exe and then run it (can only do later if using FireFox)</vt:lpstr>
      <vt:lpstr>Allow the file to be run by clicking Run.</vt:lpstr>
      <vt:lpstr>Decide where the “image” will be downloaded and click Continue</vt:lpstr>
      <vt:lpstr>Downloading – this is the part that can take awhile. Progress monitored at bottom</vt:lpstr>
      <vt:lpstr>Click Launch Install to place yourself in the folder where the image has been downloaded</vt:lpstr>
      <vt:lpstr>Note that file that has been downloaded has a(n) .img extension</vt:lpstr>
      <vt:lpstr>In Windows 7 (!), you can right click on the file and choose Burn disc image</vt:lpstr>
      <vt:lpstr>Place a DVD in the drive and click on Burn</vt:lpstr>
      <vt:lpstr>Burning on older systems </vt:lpstr>
      <vt:lpstr>What’s on the DVD</vt:lpstr>
      <vt:lpstr>Run the autorun.exe </vt:lpstr>
      <vt:lpstr>Click on Install Microsoft Visual Studio 2010</vt:lpstr>
      <vt:lpstr>Decide whether or not to send setup info to Microsoft and click Next</vt:lpstr>
      <vt:lpstr>Accept license terms and click Next</vt:lpstr>
      <vt:lpstr>Decide between full and custom, choose a location, click Install</vt:lpstr>
      <vt:lpstr>The long part … </vt:lpstr>
      <vt:lpstr>Decide if you want Help</vt:lpstr>
      <vt:lpstr>Location for Help</vt:lpstr>
      <vt:lpstr>Select what you want to add</vt:lpstr>
      <vt:lpstr>Updating</vt:lpstr>
      <vt:lpstr>Look for updates</vt:lpstr>
      <vt:lpstr>Finish</vt:lpstr>
      <vt:lpstr>Check for service releases</vt:lpstr>
      <vt:lpstr>Check for updates</vt:lpstr>
      <vt:lpstr>Download updates</vt:lpstr>
    </vt:vector>
  </TitlesOfParts>
  <Company>La Salle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MSDN Academic Alliance Software Center</dc:title>
  <dc:creator>Thomas Blum</dc:creator>
  <cp:lastModifiedBy>Thomas Blum</cp:lastModifiedBy>
  <cp:revision>77</cp:revision>
  <dcterms:created xsi:type="dcterms:W3CDTF">2010-08-24T18:30:59Z</dcterms:created>
  <dcterms:modified xsi:type="dcterms:W3CDTF">2010-08-25T15:19:56Z</dcterms:modified>
</cp:coreProperties>
</file>