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3230-8B99-4A71-8594-4D4470EE0EF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F950A-7B0E-4B84-BC0E-FF05B868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1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950A-7B0E-4B84-BC0E-FF05B86827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8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6E96-9F77-4E8F-B093-22DA5CE5932F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9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5EA4-B89D-4105-8A5E-88F0C29FB2EF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0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8F05-17D8-425F-87B5-D1239E1DD958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3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D57C-1F38-42F7-9625-0DA9A6D40B1E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B5B6-81AA-4BD3-855C-DC6CEA9F3889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3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96-EE75-4671-B244-5C297BEEC58B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0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60F3-6C60-4AF9-8CDE-EE830EA54C7D}" type="datetime1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E7D7-5531-4603-B7C6-F088FA3B2699}" type="datetime1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1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56A-01B4-4C38-BDAC-1163F785C53A}" type="datetime1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7673-2ABA-4830-911F-04C183937D56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3DDE-88C7-4651-86EA-7A2964C67BF6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4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BB740-3DD6-44B4-980B-3C01ADE69943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8861-80A5-4773-A2E9-EA2CE7C5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Android: Shapes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0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Right click on res/</a:t>
            </a:r>
            <a:r>
              <a:rPr lang="en-US" sz="3600" dirty="0" err="1" smtClean="0"/>
              <a:t>drawable</a:t>
            </a:r>
            <a:r>
              <a:rPr lang="en-US" sz="3600" dirty="0" smtClean="0"/>
              <a:t> select New/Android XML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14930" y="1825625"/>
            <a:ext cx="6962140" cy="43513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9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 filename (small letters) Choose shape as the root element.  Click Finish.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7179" y="1825625"/>
            <a:ext cx="4057642" cy="43513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a gradient element, supply its </a:t>
            </a:r>
            <a:r>
              <a:rPr lang="en-US" dirty="0" err="1" smtClean="0"/>
              <a:t>startColor</a:t>
            </a:r>
            <a:r>
              <a:rPr lang="en-US" dirty="0" smtClean="0"/>
              <a:t> and </a:t>
            </a:r>
            <a:r>
              <a:rPr lang="en-US" dirty="0" err="1" smtClean="0"/>
              <a:t>endColor</a:t>
            </a:r>
            <a:r>
              <a:rPr lang="en-US" dirty="0" smtClean="0"/>
              <a:t> attributes.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500" t="9705" r="32671" b="75118"/>
          <a:stretch/>
        </p:blipFill>
        <p:spPr>
          <a:xfrm>
            <a:off x="749300" y="2044699"/>
            <a:ext cx="10380774" cy="19558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3300" y="4533900"/>
            <a:ext cx="960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&lt;?xml version=</a:t>
            </a:r>
            <a:r>
              <a:rPr lang="en-US" sz="2400" i="1" dirty="0"/>
              <a:t>"1.0" encoding="utf-8"?&gt;</a:t>
            </a:r>
          </a:p>
          <a:p>
            <a:r>
              <a:rPr lang="en-US" sz="2400" dirty="0"/>
              <a:t>&lt;shape </a:t>
            </a:r>
            <a:r>
              <a:rPr lang="en-US" sz="2400" dirty="0" err="1"/>
              <a:t>xmlns:android</a:t>
            </a:r>
            <a:r>
              <a:rPr lang="en-US" sz="2400" dirty="0"/>
              <a:t>=</a:t>
            </a:r>
            <a:r>
              <a:rPr lang="en-US" sz="2400" i="1" dirty="0"/>
              <a:t>"http://schemas.android.com/</a:t>
            </a:r>
            <a:r>
              <a:rPr lang="en-US" sz="2400" i="1" dirty="0" err="1"/>
              <a:t>apk</a:t>
            </a:r>
            <a:r>
              <a:rPr lang="en-US" sz="2400" i="1" dirty="0"/>
              <a:t>/res/android" &gt;</a:t>
            </a:r>
          </a:p>
          <a:p>
            <a:r>
              <a:rPr lang="en-US" sz="2400" dirty="0"/>
              <a:t>    &lt;gradient </a:t>
            </a:r>
            <a:r>
              <a:rPr lang="en-US" sz="2400" dirty="0" err="1"/>
              <a:t>android:startColor</a:t>
            </a:r>
            <a:r>
              <a:rPr lang="en-US" sz="2400" dirty="0"/>
              <a:t>=</a:t>
            </a:r>
            <a:r>
              <a:rPr lang="en-US" sz="2400" i="1" dirty="0"/>
              <a:t>"#</a:t>
            </a:r>
            <a:r>
              <a:rPr lang="en-US" sz="2400" i="1" dirty="0" err="1"/>
              <a:t>cccccc</a:t>
            </a:r>
            <a:r>
              <a:rPr lang="en-US" sz="2400" i="1" dirty="0"/>
              <a:t>" </a:t>
            </a:r>
            <a:r>
              <a:rPr lang="en-US" sz="2400" i="1" dirty="0" err="1"/>
              <a:t>android:endColor</a:t>
            </a:r>
            <a:r>
              <a:rPr lang="en-US" sz="2400" i="1" dirty="0"/>
              <a:t>="#333333" </a:t>
            </a:r>
            <a:r>
              <a:rPr lang="en-US" sz="2400" i="1" dirty="0" smtClean="0"/>
              <a:t>/&gt;</a:t>
            </a:r>
            <a:endParaRPr lang="en-US" sz="2400" dirty="0"/>
          </a:p>
          <a:p>
            <a:r>
              <a:rPr lang="en-US" sz="2400" dirty="0"/>
              <a:t>&lt;/shape&gt;</a:t>
            </a:r>
          </a:p>
        </p:txBody>
      </p:sp>
    </p:spTree>
    <p:extLst>
      <p:ext uri="{BB962C8B-B14F-4D97-AF65-F5344CB8AC3E}">
        <p14:creationId xmlns:p14="http://schemas.microsoft.com/office/powerpoint/2010/main" val="93173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your layout add a background attribute and set its value to the xml file you just placed in </a:t>
            </a:r>
            <a:r>
              <a:rPr lang="en-US" sz="3600" dirty="0" err="1" smtClean="0"/>
              <a:t>drawable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966" t="12040" r="33191" b="52936"/>
          <a:stretch/>
        </p:blipFill>
        <p:spPr>
          <a:xfrm>
            <a:off x="838200" y="1930399"/>
            <a:ext cx="6104888" cy="28956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 in Graphical </a:t>
            </a:r>
            <a:r>
              <a:rPr lang="en-US" smtClean="0"/>
              <a:t>Layout mode.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715" y="1825625"/>
            <a:ext cx="7328569" cy="43513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8861-80A5-4773-A2E9-EA2CE7C5AC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9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107</Words>
  <Application>Microsoft Office PowerPoint</Application>
  <PresentationFormat>Widescreen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Android: Shapes</vt:lpstr>
      <vt:lpstr>Right click on res/drawable select New/Android XML</vt:lpstr>
      <vt:lpstr>Supply a filename (small letters) Choose shape as the root element.  Click Finish.</vt:lpstr>
      <vt:lpstr>Enter a gradient element, supply its startColor and endColor attributes.</vt:lpstr>
      <vt:lpstr>In your layout add a background attribute and set its value to the xml file you just placed in drawable</vt:lpstr>
      <vt:lpstr>The result in Graphical Layout mode.</vt:lpstr>
    </vt:vector>
  </TitlesOfParts>
  <Company>La Salle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Android: Shapes</dc:title>
  <dc:creator>Thomas Blum</dc:creator>
  <cp:lastModifiedBy>Thomas Blum</cp:lastModifiedBy>
  <cp:revision>13</cp:revision>
  <dcterms:created xsi:type="dcterms:W3CDTF">2014-02-20T13:57:40Z</dcterms:created>
  <dcterms:modified xsi:type="dcterms:W3CDTF">2014-02-20T14:09:06Z</dcterms:modified>
</cp:coreProperties>
</file>