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40B8F-1296-4DA4-B1A4-DEBBF70DF39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BDE99-ADA9-44BD-944C-47DB4E18F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8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DCCC-2E38-4D7E-9CCE-E1A42DEE5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95328-6E25-4A5D-AA94-21A05E82A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869A5-317E-4BEE-8DDB-A27B31AB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85BA-606F-44E8-BAF4-3EDC7D9F3EB6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B7820-9F78-4DBA-9257-0FF9FE47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80675-211C-431E-97E5-64489101C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5D9-2125-4FDA-97DC-00AA2258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18C0B-47FF-4ACC-92FA-319F8030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E0008-7BDB-4BAF-9576-14923C9EA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A2131-B15A-4937-BB68-B25D2061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D393-1BC5-410E-AADF-A6FF2D10AA38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D01BC-9315-424D-9843-DC6525773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D49A-8BEB-4C68-B2B0-68C52AD6E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5D9-2125-4FDA-97DC-00AA2258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2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CA5BC0-685D-4925-AC83-78F14309C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51924-9534-45E7-AB4C-B2F597A55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438BF-CE60-4A4D-8032-BC21AA30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6A30-FF37-4F0A-9CDB-1B0D488EC4C7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CB21C-E85C-4849-9802-A3F9AD6E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0EC69-D2B5-4256-B598-5360A9C4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5D9-2125-4FDA-97DC-00AA2258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8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6EA8-17B4-404E-AA6C-F2AD0962E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EBC6D-FBF6-4DEB-874C-E65D3E14C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0F287-A198-421A-BD1C-4308989A1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A484-2CA0-4725-8023-EB1C8F22F712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E2006-FCA5-4158-9C7C-8B593ED2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548C-45FD-46A6-B090-1EABE954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5D9-2125-4FDA-97DC-00AA2258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2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D069-EE77-4E6E-B495-059A0A42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E74DB-7395-4D53-8B16-D7A61083F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F71C1-E368-493D-A579-6BECCCE1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3D6-FCB9-42DD-8039-CA99DC14F13E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CC4C1-6307-41D6-A969-E4CF1B67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6BBE6-D3DF-4B5F-9640-743CBF83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5D9-2125-4FDA-97DC-00AA2258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8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B493-C6E5-4E23-8922-F677F515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AF875-D4EA-4FD8-BEDA-E9CB63542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8528E-6C16-48FA-B454-3753DE0AA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3ACEF-4FB9-49F8-BD5F-183680C1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B8F4-0CD2-42A2-B5FF-D98178A3B35E}" type="datetime1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43A76-60F8-4395-913D-02267EAD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03071-2D2E-4D9E-89A9-604F0AF6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5D9-2125-4FDA-97DC-00AA2258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1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A416-075E-469D-896D-4AD47EAD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1A323-CC0F-4341-94AD-D94687841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EEDF-A1FB-4586-AA75-30E9F064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83D63F-7698-4ECE-AD9E-709B2DEA3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E2641-2803-4E09-BCFF-21885492F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A569C-35DF-4F49-B9B6-3E99CD95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C9FE-C7E7-4750-8739-66E7D59351A4}" type="datetime1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7B3F4-5B1D-4778-A0D2-D6836331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3994E0-78D3-4301-B1AD-3BA70580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5D9-2125-4FDA-97DC-00AA2258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4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DF79D-A046-428A-B7C8-98A52EAB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79DB1-9EAC-474C-B759-BED1EBF4A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ACE1-B8AF-4276-A944-27DE01F279EF}" type="datetime1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56EBB-DC8E-45F9-949C-172D39A2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205F4-397C-45FA-9805-6AA90748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5D9-2125-4FDA-97DC-00AA2258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DCA9B-A4AF-4DBC-8B89-3EC6F80EB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288C-3426-48D4-A8A5-6DD614772CFD}" type="datetime1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2B00A-BCD1-4DF5-9C89-E0112367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D66D2-73E9-4315-B034-F191773C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5D9-2125-4FDA-97DC-00AA2258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8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3907D-459B-4C72-B034-9BE0EBD20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0E544-4D55-4499-899A-6BA26B2C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3ACF8-0E6A-4F48-9B3B-91965C9E1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3B696-D5CA-4100-8DC9-A7EA8CE4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2787-7D53-4903-932E-8B573A5D9306}" type="datetime1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3EB57-669A-4309-9D54-D2442F67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ECAE5-A842-4639-BE10-9B427B2D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5D9-2125-4FDA-97DC-00AA2258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7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50A06-370C-48A7-8203-62FFD359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90332C-B4F2-4FB3-9F67-131C17C19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3B5D2-9487-4198-B64D-F1F4131D1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559CB-2FAA-4C50-B9D5-57457132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BA-DED9-4251-97B1-B38DD9774C32}" type="datetime1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D8CB9-A41E-466D-89F5-7B31D55E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5E719-5A51-404F-9FC3-82B35924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5D9-2125-4FDA-97DC-00AA2258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0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86DA4-093B-4F5F-A3AC-EF16EF71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90A9-DF73-4C2F-8C4D-D118B926C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29D1B-4D14-4EA0-A1DA-12832D0B7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FC27-FFBE-4449-9E9C-196EDCACC9B8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4022D-441E-48AD-A6C3-B114AD86A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0FFAF-31BB-4C27-90BD-C11EEBCFA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F85D9-2125-4FDA-97DC-00AA2258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2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2E97-90B9-455A-B5D5-B4809D804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are my Android files?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48338-1691-447A-9B32-5393AFE7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5D9-2125-4FDA-97DC-00AA2258B2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4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9F68-04C1-4470-8BA4-A6DEFF1B4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files! Where are the important ones?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E28C0-D676-4E9F-94D5-84AD64407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Android Studio projects contain a lot of files, yet a typical programmer only explicitly edits a handful of them. </a:t>
            </a:r>
          </a:p>
          <a:p>
            <a:r>
              <a:rPr lang="en-US" dirty="0"/>
              <a:t>Files we might edit</a:t>
            </a:r>
          </a:p>
          <a:p>
            <a:pPr lvl="1"/>
            <a:r>
              <a:rPr lang="en-US" dirty="0"/>
              <a:t>The .kt (</a:t>
            </a:r>
            <a:r>
              <a:rPr lang="en-US" dirty="0" err="1"/>
              <a:t>kotlin</a:t>
            </a:r>
            <a:r>
              <a:rPr lang="en-US" dirty="0"/>
              <a:t> code) files </a:t>
            </a:r>
          </a:p>
          <a:p>
            <a:pPr lvl="1"/>
            <a:r>
              <a:rPr lang="en-US" dirty="0"/>
              <a:t>The .xml (layout) files 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build.gradle</a:t>
            </a:r>
            <a:r>
              <a:rPr lang="en-US" dirty="0"/>
              <a:t> files (the Module one)</a:t>
            </a:r>
          </a:p>
          <a:p>
            <a:pPr lvl="1"/>
            <a:r>
              <a:rPr lang="en-US" dirty="0"/>
              <a:t>The AndroidManifest.xml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4491D-3A92-471D-A34C-BD50EF32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5D9-2125-4FDA-97DC-00AA2258B2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8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DDDF-1207-42BD-8DF5-7832AE2FD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6654"/>
          </a:xfrm>
        </p:spPr>
        <p:txBody>
          <a:bodyPr>
            <a:normAutofit fontScale="90000"/>
          </a:bodyPr>
          <a:lstStyle/>
          <a:p>
            <a:r>
              <a:rPr lang="en-US" dirty="0"/>
              <a:t>Since I accepted the default location on my Windows machine, my Android Studio projects are in c://Users/blum/AndroidStudioProjects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0901B1-913E-4D31-821E-C13EB66EB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105" y="2201779"/>
            <a:ext cx="9825789" cy="39501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99835-BA90-4CAC-B43B-EB59E919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5D9-2125-4FDA-97DC-00AA2258B294}" type="slidenum">
              <a:rPr lang="en-US" smtClean="0"/>
              <a:t>3</a:t>
            </a:fld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667335F-164B-40E2-B0BF-4B6F0673E4F8}"/>
              </a:ext>
            </a:extLst>
          </p:cNvPr>
          <p:cNvSpPr/>
          <p:nvPr/>
        </p:nvSpPr>
        <p:spPr>
          <a:xfrm>
            <a:off x="360947" y="5173579"/>
            <a:ext cx="745958" cy="565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2885190-E9DD-430C-8C6D-90DF5252AFA3}"/>
              </a:ext>
            </a:extLst>
          </p:cNvPr>
          <p:cNvSpPr/>
          <p:nvPr/>
        </p:nvSpPr>
        <p:spPr>
          <a:xfrm rot="5400000">
            <a:off x="3505928" y="2835624"/>
            <a:ext cx="745958" cy="565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DCD4807-0C23-4F9C-B472-C1A6E12077CA}"/>
              </a:ext>
            </a:extLst>
          </p:cNvPr>
          <p:cNvSpPr/>
          <p:nvPr/>
        </p:nvSpPr>
        <p:spPr>
          <a:xfrm rot="5400000">
            <a:off x="4012165" y="2783670"/>
            <a:ext cx="745958" cy="565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5403E32-A479-48B0-A17B-22AB25B27E5E}"/>
              </a:ext>
            </a:extLst>
          </p:cNvPr>
          <p:cNvSpPr/>
          <p:nvPr/>
        </p:nvSpPr>
        <p:spPr>
          <a:xfrm rot="10800000">
            <a:off x="4667886" y="4608095"/>
            <a:ext cx="745958" cy="565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7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D8E9D-EE4A-4EF4-9CB3-514DC998F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Digging down: NOT this </a:t>
            </a:r>
            <a:r>
              <a:rPr lang="en-US" dirty="0" err="1"/>
              <a:t>build.gradle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7C6606-EFDF-43A2-AF37-D7078E643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2674" y="1825625"/>
            <a:ext cx="7226651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99E57-97E1-4E99-AEA8-7F7B2BC0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5D9-2125-4FDA-97DC-00AA2258B294}" type="slidenum">
              <a:rPr lang="en-US" smtClean="0"/>
              <a:t>4</a:t>
            </a:fld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2325727-15E4-43F9-9886-7E836675F076}"/>
              </a:ext>
            </a:extLst>
          </p:cNvPr>
          <p:cNvSpPr/>
          <p:nvPr/>
        </p:nvSpPr>
        <p:spPr>
          <a:xfrm rot="5400000">
            <a:off x="5299544" y="2013649"/>
            <a:ext cx="745958" cy="565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3E0CF8-3A1B-47E5-9969-D0C2DA970851}"/>
              </a:ext>
            </a:extLst>
          </p:cNvPr>
          <p:cNvSpPr/>
          <p:nvPr/>
        </p:nvSpPr>
        <p:spPr>
          <a:xfrm rot="10800000">
            <a:off x="4643823" y="3574940"/>
            <a:ext cx="745958" cy="565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9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886F-64D7-40BF-8A8D-AE0392D7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build.gradle</a:t>
            </a:r>
            <a:r>
              <a:rPr lang="en-US" dirty="0"/>
              <a:t> in the app folder is the one we are more likely to edit.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72E2D0-3271-42A5-AB9F-621D51CD9F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51718"/>
            <a:ext cx="5181600" cy="309915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E10FC4B-5D4E-439B-8185-76FD8F99EE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91935"/>
            <a:ext cx="5181600" cy="34187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45B51-E192-4685-884D-36D06C59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5D9-2125-4FDA-97DC-00AA2258B294}" type="slidenum">
              <a:rPr lang="en-US" smtClean="0"/>
              <a:t>5</a:t>
            </a:fld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9F5ED61-5A92-4DA1-8E40-4A21EFE4380D}"/>
              </a:ext>
            </a:extLst>
          </p:cNvPr>
          <p:cNvSpPr/>
          <p:nvPr/>
        </p:nvSpPr>
        <p:spPr>
          <a:xfrm rot="5400000">
            <a:off x="3056021" y="2382172"/>
            <a:ext cx="745958" cy="565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3D4E4CC-7C97-4DD2-B399-EECD5ECBAC58}"/>
              </a:ext>
            </a:extLst>
          </p:cNvPr>
          <p:cNvSpPr/>
          <p:nvPr/>
        </p:nvSpPr>
        <p:spPr>
          <a:xfrm rot="10800000">
            <a:off x="2400300" y="3446155"/>
            <a:ext cx="745958" cy="565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8BBEC08-F6FD-4776-9C30-12298AE09ACA}"/>
              </a:ext>
            </a:extLst>
          </p:cNvPr>
          <p:cNvSpPr/>
          <p:nvPr/>
        </p:nvSpPr>
        <p:spPr>
          <a:xfrm rot="10800000">
            <a:off x="7208920" y="3827603"/>
            <a:ext cx="745958" cy="565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781DEC1-DC6B-47CF-9AA0-15B6C68C171A}"/>
              </a:ext>
            </a:extLst>
          </p:cNvPr>
          <p:cNvSpPr/>
          <p:nvPr/>
        </p:nvSpPr>
        <p:spPr>
          <a:xfrm>
            <a:off x="4540827" y="4810991"/>
            <a:ext cx="4831773" cy="1577816"/>
          </a:xfrm>
          <a:custGeom>
            <a:avLst/>
            <a:gdLst>
              <a:gd name="connsiteX0" fmla="*/ 0 w 4831773"/>
              <a:gd name="connsiteY0" fmla="*/ 519545 h 1577816"/>
              <a:gd name="connsiteX1" fmla="*/ 2847109 w 4831773"/>
              <a:gd name="connsiteY1" fmla="*/ 1569027 h 1577816"/>
              <a:gd name="connsiteX2" fmla="*/ 4831773 w 4831773"/>
              <a:gd name="connsiteY2" fmla="*/ 0 h 157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773" h="1577816">
                <a:moveTo>
                  <a:pt x="0" y="519545"/>
                </a:moveTo>
                <a:cubicBezTo>
                  <a:pt x="1020907" y="1087581"/>
                  <a:pt x="2041814" y="1655618"/>
                  <a:pt x="2847109" y="1569027"/>
                </a:cubicBezTo>
                <a:cubicBezTo>
                  <a:pt x="3652405" y="1482436"/>
                  <a:pt x="4242089" y="741218"/>
                  <a:pt x="4831773" y="0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0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2768-EE3F-4793-B3EC-9D87A230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down to the “main” thing: </a:t>
            </a:r>
            <a:r>
              <a:rPr lang="en-US" dirty="0" err="1"/>
              <a:t>AndroidManifest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260604-43C4-4869-B64C-0F2FD23933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5594" y="1825625"/>
            <a:ext cx="5066811" cy="4351338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4B46A8-3580-4D49-B27A-4F3751F937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91935"/>
            <a:ext cx="5181600" cy="341871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EFC37-968D-4824-B3ED-5AAB1195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5D9-2125-4FDA-97DC-00AA2258B294}" type="slidenum">
              <a:rPr lang="en-US" smtClean="0"/>
              <a:t>6</a:t>
            </a:fld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EEF1C48-306A-4A51-AC89-542ECC9D9C6B}"/>
              </a:ext>
            </a:extLst>
          </p:cNvPr>
          <p:cNvSpPr/>
          <p:nvPr/>
        </p:nvSpPr>
        <p:spPr>
          <a:xfrm rot="5400000">
            <a:off x="4583484" y="2018491"/>
            <a:ext cx="745958" cy="565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80FC232-270B-4914-A3FB-C961B1C10FDD}"/>
              </a:ext>
            </a:extLst>
          </p:cNvPr>
          <p:cNvSpPr/>
          <p:nvPr/>
        </p:nvSpPr>
        <p:spPr>
          <a:xfrm rot="10800000">
            <a:off x="3169228" y="3051300"/>
            <a:ext cx="745958" cy="565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86D386B-E310-4C57-9E09-8A27AC97AAC5}"/>
              </a:ext>
            </a:extLst>
          </p:cNvPr>
          <p:cNvSpPr/>
          <p:nvPr/>
        </p:nvSpPr>
        <p:spPr>
          <a:xfrm rot="10800000">
            <a:off x="7096991" y="2573318"/>
            <a:ext cx="745958" cy="565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6A29C77-AC54-48EE-8583-692D619E464C}"/>
              </a:ext>
            </a:extLst>
          </p:cNvPr>
          <p:cNvSpPr/>
          <p:nvPr/>
        </p:nvSpPr>
        <p:spPr>
          <a:xfrm>
            <a:off x="5320144" y="4384964"/>
            <a:ext cx="4301837" cy="2003843"/>
          </a:xfrm>
          <a:custGeom>
            <a:avLst/>
            <a:gdLst>
              <a:gd name="connsiteX0" fmla="*/ 0 w 4831773"/>
              <a:gd name="connsiteY0" fmla="*/ 519545 h 1577816"/>
              <a:gd name="connsiteX1" fmla="*/ 2847109 w 4831773"/>
              <a:gd name="connsiteY1" fmla="*/ 1569027 h 1577816"/>
              <a:gd name="connsiteX2" fmla="*/ 4831773 w 4831773"/>
              <a:gd name="connsiteY2" fmla="*/ 0 h 157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773" h="1577816">
                <a:moveTo>
                  <a:pt x="0" y="519545"/>
                </a:moveTo>
                <a:cubicBezTo>
                  <a:pt x="1020907" y="1087581"/>
                  <a:pt x="2041814" y="1655618"/>
                  <a:pt x="2847109" y="1569027"/>
                </a:cubicBezTo>
                <a:cubicBezTo>
                  <a:pt x="3652405" y="1482436"/>
                  <a:pt x="4242089" y="741218"/>
                  <a:pt x="4831773" y="0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4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EA90-F801-431B-9D82-8522056AB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Main</a:t>
            </a:r>
            <a:r>
              <a:rPr lang="en-US" dirty="0" err="1">
                <a:sym typeface="Wingdings" panose="05000000000000000000" pitchFamily="2" charset="2"/>
              </a:rPr>
              <a:t>ResourceLayout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1DD8A0-66D9-49E2-B2D8-BB4F17BF94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7513" y="1825625"/>
            <a:ext cx="5102973" cy="4351338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3F4C560-9B91-430B-925F-F8A2BA8D20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91935"/>
            <a:ext cx="5181600" cy="341871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DE2EC-3EF9-40A5-809B-22B8FE6A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5D9-2125-4FDA-97DC-00AA2258B294}" type="slidenum">
              <a:rPr lang="en-US" smtClean="0"/>
              <a:t>7</a:t>
            </a:fld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31E9726-ED98-41E7-89CB-78FC989F8D53}"/>
              </a:ext>
            </a:extLst>
          </p:cNvPr>
          <p:cNvSpPr/>
          <p:nvPr/>
        </p:nvSpPr>
        <p:spPr>
          <a:xfrm rot="5400000">
            <a:off x="4999120" y="2018491"/>
            <a:ext cx="745958" cy="565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0A29076-6E8C-45AF-85C1-E67A9324D901}"/>
              </a:ext>
            </a:extLst>
          </p:cNvPr>
          <p:cNvSpPr/>
          <p:nvPr/>
        </p:nvSpPr>
        <p:spPr>
          <a:xfrm rot="10800000">
            <a:off x="3056020" y="2863516"/>
            <a:ext cx="745958" cy="565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367591B-3A02-4576-BCD5-CF471BFAA0EE}"/>
              </a:ext>
            </a:extLst>
          </p:cNvPr>
          <p:cNvSpPr/>
          <p:nvPr/>
        </p:nvSpPr>
        <p:spPr>
          <a:xfrm>
            <a:off x="4461163" y="4708731"/>
            <a:ext cx="4301837" cy="2003843"/>
          </a:xfrm>
          <a:custGeom>
            <a:avLst/>
            <a:gdLst>
              <a:gd name="connsiteX0" fmla="*/ 0 w 4831773"/>
              <a:gd name="connsiteY0" fmla="*/ 519545 h 1577816"/>
              <a:gd name="connsiteX1" fmla="*/ 2847109 w 4831773"/>
              <a:gd name="connsiteY1" fmla="*/ 1569027 h 1577816"/>
              <a:gd name="connsiteX2" fmla="*/ 4831773 w 4831773"/>
              <a:gd name="connsiteY2" fmla="*/ 0 h 157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773" h="1577816">
                <a:moveTo>
                  <a:pt x="0" y="519545"/>
                </a:moveTo>
                <a:cubicBezTo>
                  <a:pt x="1020907" y="1087581"/>
                  <a:pt x="2041814" y="1655618"/>
                  <a:pt x="2847109" y="1569027"/>
                </a:cubicBezTo>
                <a:cubicBezTo>
                  <a:pt x="3652405" y="1482436"/>
                  <a:pt x="4242089" y="741218"/>
                  <a:pt x="4831773" y="0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C1DA14B-626C-4034-8ADE-E73E116D9EE8}"/>
              </a:ext>
            </a:extLst>
          </p:cNvPr>
          <p:cNvSpPr/>
          <p:nvPr/>
        </p:nvSpPr>
        <p:spPr>
          <a:xfrm rot="10800000">
            <a:off x="7167356" y="3408730"/>
            <a:ext cx="745958" cy="565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3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03A0-D363-497F-B58F-9608B04D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Main</a:t>
            </a:r>
            <a:r>
              <a:rPr lang="en-US" dirty="0" err="1">
                <a:sym typeface="Wingdings" panose="05000000000000000000" pitchFamily="2" charset="2"/>
              </a:rPr>
              <a:t>java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comexamplehelloword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849CA0-DFFE-432D-AE27-AE8262FA11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8791" y="1825625"/>
            <a:ext cx="5140417" cy="4351338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F106F96-2AAB-442A-AE1E-5CD93275C3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91935"/>
            <a:ext cx="5181600" cy="341871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AA6A1-C739-436D-9F35-51207A22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85D9-2125-4FDA-97DC-00AA2258B294}" type="slidenum">
              <a:rPr lang="en-US" smtClean="0"/>
              <a:t>8</a:t>
            </a:fld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36910B2-54CD-437A-AAA0-430A48CA9C50}"/>
              </a:ext>
            </a:extLst>
          </p:cNvPr>
          <p:cNvSpPr/>
          <p:nvPr/>
        </p:nvSpPr>
        <p:spPr>
          <a:xfrm rot="10800000">
            <a:off x="2920939" y="2863516"/>
            <a:ext cx="745958" cy="565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593092B-A679-4EB5-9618-E1C7C4D95D33}"/>
              </a:ext>
            </a:extLst>
          </p:cNvPr>
          <p:cNvSpPr/>
          <p:nvPr/>
        </p:nvSpPr>
        <p:spPr>
          <a:xfrm rot="5400000">
            <a:off x="4864038" y="2008100"/>
            <a:ext cx="745958" cy="565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F2AB8DD-CE6F-47CE-9385-F9561FEEBDB9}"/>
              </a:ext>
            </a:extLst>
          </p:cNvPr>
          <p:cNvSpPr/>
          <p:nvPr/>
        </p:nvSpPr>
        <p:spPr>
          <a:xfrm rot="10800000">
            <a:off x="7094620" y="2842734"/>
            <a:ext cx="745958" cy="565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527D7C2-0243-4F03-BF14-F0065E9BEA9D}"/>
              </a:ext>
            </a:extLst>
          </p:cNvPr>
          <p:cNvSpPr/>
          <p:nvPr/>
        </p:nvSpPr>
        <p:spPr>
          <a:xfrm>
            <a:off x="4461163" y="4708731"/>
            <a:ext cx="4301837" cy="2003843"/>
          </a:xfrm>
          <a:custGeom>
            <a:avLst/>
            <a:gdLst>
              <a:gd name="connsiteX0" fmla="*/ 0 w 4831773"/>
              <a:gd name="connsiteY0" fmla="*/ 519545 h 1577816"/>
              <a:gd name="connsiteX1" fmla="*/ 2847109 w 4831773"/>
              <a:gd name="connsiteY1" fmla="*/ 1569027 h 1577816"/>
              <a:gd name="connsiteX2" fmla="*/ 4831773 w 4831773"/>
              <a:gd name="connsiteY2" fmla="*/ 0 h 157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773" h="1577816">
                <a:moveTo>
                  <a:pt x="0" y="519545"/>
                </a:moveTo>
                <a:cubicBezTo>
                  <a:pt x="1020907" y="1087581"/>
                  <a:pt x="2041814" y="1655618"/>
                  <a:pt x="2847109" y="1569027"/>
                </a:cubicBezTo>
                <a:cubicBezTo>
                  <a:pt x="3652405" y="1482436"/>
                  <a:pt x="4242089" y="741218"/>
                  <a:pt x="4831773" y="0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37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152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Where are my Android files?</vt:lpstr>
      <vt:lpstr>So many files! Where are the important ones?</vt:lpstr>
      <vt:lpstr>Since I accepted the default location on my Windows machine, my Android Studio projects are in c://Users/blum/AndroidStudioProjects</vt:lpstr>
      <vt:lpstr>Digging down: NOT this build.gradle</vt:lpstr>
      <vt:lpstr>The build.gradle in the app folder is the one we are more likely to edit. </vt:lpstr>
      <vt:lpstr>Getting down to the “main” thing: AndroidManifest</vt:lpstr>
      <vt:lpstr>MainResourceLayout</vt:lpstr>
      <vt:lpstr>Mainjava comexamplehelloword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are my Android files?</dc:title>
  <dc:creator>Thomas Blum</dc:creator>
  <cp:lastModifiedBy>Thomas Blum</cp:lastModifiedBy>
  <cp:revision>15</cp:revision>
  <dcterms:created xsi:type="dcterms:W3CDTF">2021-09-07T13:09:37Z</dcterms:created>
  <dcterms:modified xsi:type="dcterms:W3CDTF">2021-09-07T13:37:09Z</dcterms:modified>
</cp:coreProperties>
</file>