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C9F4D-2B5D-4A70-9A75-90077DD9F31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D4688-580C-4378-B4DF-D1E9D2C57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46DB-1473-492D-B12A-9463F3C5A8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44CC1-0B8A-45BC-B498-4532B9292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D9DD-6E9A-4A02-8804-24C9B6204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2A4-31AA-4FC3-BFD4-4994BF0A8C18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332A2-7810-4D9B-9E1C-181C4411C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96339-ED83-45CB-BA25-C306908E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A629-0245-4E2F-BE26-6E3A041D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F2DA22-48B4-4880-850C-28596A372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F4BEC-AF46-4D4E-9CBA-048A1654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2D82-F5FF-4376-A8FF-AC9340E9CBB1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FC69F-BBB5-4E0E-A782-4A4032D4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F3A54-0AFB-4015-ABC5-8A204445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AC456A-5011-453A-B540-38E23CFA9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E1682-BE11-4C9C-AE9A-87B55914C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06A5-29D5-4D89-94EC-D622F3838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3ED50-F067-4240-8828-9DFFE410E355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4AE58-CA6F-4635-B6D7-41D57DDA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F090E-F080-423E-9801-F4E810A3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FD40-C63E-4084-97BC-1F0E29C1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9E60E-404F-40F0-AD32-56AA14524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4EA11-4BCB-4572-B851-68AF9661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FA92-AD35-45EF-B66B-EBDBE7C0646E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5E76-81A5-45F2-B52E-2F67B076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2638-D0AD-452B-A9C8-F288B448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F3A0-75B6-47B5-B4A1-FA4553B18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7527-F1AE-4653-81A1-A974EB7A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C35B2-2EBD-482F-A7E9-D9303BBB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94DA-FD24-48E2-903F-9ED6539DA481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C65B-F02B-48A8-8C2B-AA8F7803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05F64-91DB-4C54-8531-8389ED658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0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C598-F615-4819-988A-14DF86336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BBAF6-E1B6-4130-B172-95DFF5891C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045C3-3195-4BC9-84E7-C53C4B46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0F62D-62A8-48FA-A2B7-757A8A14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4961-CA21-45CD-8320-0DE8F1CD2CC5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91FF7-7708-4D53-99A0-95C22E540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189B8-3981-4321-9071-07D48811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681-5E1D-4D76-B91E-BD71C9EF6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2D299-E246-431C-B03E-BB7FC50EA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EFA7F-32F2-4BFE-AD5D-BE2D60B2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F5470-8508-4412-A886-0504B5A5D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EFEAF9-1F12-40F4-A3A8-DF463383CD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41566-0E29-404E-AD1E-A8EE054B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E048-8C9B-48B7-8D2F-8C916F0960BF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93F0E-6BDF-44D4-AD43-C5540693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88CB6A-5898-4E89-A2A7-536A6ADF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4B35-7359-4E3E-84A8-805CB67E0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DDA245-6D2A-4AA3-9CC4-471ED5DA7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A6DB0-5E5E-46D1-9DD3-2548CF56A3C5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61E4AC-9443-4245-B3E4-B004DCDD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D0F94-C86F-46DF-80C7-B24E7571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BC9F4-DDBA-4EC3-A755-27230E2E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0426-5E81-40CB-AC3F-C14ACE9E85EE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7219F-9EEB-4B8F-A05A-B3570B3C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B53E9-91F3-43E1-981A-BBAD9832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9E2C-C270-4E25-91BB-1394668F8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B6378-8FA4-49AF-8FF4-3B7C1481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B8C18-C48A-45ED-9725-F99B30FF4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74136-5196-478B-BCD6-FFB5668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8EFF8-00DE-448C-95D0-6AFCB9017304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906505-1CF6-433C-B103-6BA5B396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30A64-F111-462D-8B9A-B574C089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5AD8-BA4E-42EE-B5A6-F783B98C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06E5C-9D9C-4753-B41B-8ED134BE9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2298E-2876-4230-96D8-DF30C1D21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E9D87-1EB0-4CA1-A2B4-C5E07BED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F432-C5D4-465E-8C20-750772A2FAC6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940C-5174-48B3-AD09-B329D116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EF177-044A-4259-A0B2-45C00107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5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57EAF-69C1-44E7-990B-5DE98D36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3A6D1-FB1B-4312-97A6-0B79E2C7D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B71C1-FC50-43DB-85E4-FC2EF7FCA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618D1-D390-4FC6-B4A7-DE46651D73EE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9040B-1692-4677-AFFE-AF93CD33E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44CBF-D381-4C4E-9792-1CD049C3A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423D5-0AC0-48F1-852A-9FAEE1C6C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9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EDCB-F269-4AB4-B6F2-140192AF6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Bottom Navigation Activity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94945-460A-463B-987B-38A9705F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7A2C-F247-4BD4-830D-80298A61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corresponding Fragment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34C602-1238-4EBF-92EE-DC28F6649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596" y="1922990"/>
            <a:ext cx="9530808" cy="415660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83458C-2596-488E-9903-51A3A58E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4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3BEA-4BB0-4A76-A83E-1CA42A83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Edit fragment xml – not much has changed here from a regular View Activity.  One change was in setting ids; I added an SL to indicate the Straight Line tab. (e.g. </a:t>
            </a:r>
            <a:r>
              <a:rPr lang="en-US" sz="3200" dirty="0" err="1"/>
              <a:t>etSLInitial</a:t>
            </a:r>
            <a:r>
              <a:rPr lang="en-US" sz="32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83B48-9BFE-437F-86CE-CBC0947F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200" y="2276475"/>
            <a:ext cx="10938476" cy="357003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3A0D0-771B-4E29-899D-FEE44A543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0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0F09-F305-4492-AEA5-DBE0B5CF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Fragment.  Connect to interface changed.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DD7206-4430-4F92-9605-6F0B61430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734" y="1690688"/>
            <a:ext cx="10169415" cy="46656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62338-9105-4456-BCC7-461F0953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CBAD-785A-4C6F-A32A-C358B90C2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much change to Button click handler. The Toast’s </a:t>
            </a:r>
            <a:r>
              <a:rPr lang="en-US" dirty="0" err="1"/>
              <a:t>makeText’s</a:t>
            </a:r>
            <a:r>
              <a:rPr lang="en-US" dirty="0"/>
              <a:t> first argument is now </a:t>
            </a:r>
            <a:r>
              <a:rPr lang="en-US" dirty="0" err="1"/>
              <a:t>root.context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ED76E1-4D71-4429-B5D3-F8F86E60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6604"/>
            <a:ext cx="10515600" cy="382938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8AB20D-0AEE-4853-8043-0887DAA6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20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FFBC-0881-4B99-8794-CD070614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</a:t>
            </a:r>
            <a:r>
              <a:rPr lang="en-US"/>
              <a:t>Depreciation fragment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6BD7D6-FC19-4217-ABE0-54A84931C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0031" y="1825625"/>
            <a:ext cx="2351938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EC4FB-45DA-447D-A87B-825D8D94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8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5E6F-765C-4DDC-8519-797D7359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New Project and choose a Bottom Navigation Views 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0C529D-BB67-4344-9C24-BB2668D79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712" y="1826688"/>
            <a:ext cx="6026576" cy="4349212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6E65B9A1-6570-4722-8BCD-FC284C995961}"/>
              </a:ext>
            </a:extLst>
          </p:cNvPr>
          <p:cNvSpPr/>
          <p:nvPr/>
        </p:nvSpPr>
        <p:spPr>
          <a:xfrm>
            <a:off x="5847717" y="3675539"/>
            <a:ext cx="960542" cy="651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B717E3-8AA5-4FB8-B878-2471E517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7C070-D96A-4EEC-A0EE-F311F1ABA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09900" cy="2530475"/>
          </a:xfrm>
        </p:spPr>
        <p:txBody>
          <a:bodyPr/>
          <a:lstStyle/>
          <a:p>
            <a:r>
              <a:rPr lang="en-US" dirty="0"/>
              <a:t>A lot more stuff!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89D22D-E6F6-4010-8C2B-B1D9C6C11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4127" y="231676"/>
            <a:ext cx="5712781" cy="649932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7211D-FA35-41B7-A5F3-532EAA82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32520-4951-4543-982F-FAB7B486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when trying to run Bottom Navigation “Hello World”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76897B-FEF7-4400-A35C-6DBBEC50F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7113"/>
            <a:ext cx="10515600" cy="212836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89EA1-19C1-4148-9545-C8788121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4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F0915-331D-4E72-B21C-C8AD341A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33’s to 34’s and Re-Sync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1617F7-4A2D-46E1-A896-9D90722A8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429" y="1825625"/>
            <a:ext cx="6335142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42D30-1D3E-4CA5-869A-C8B64CCF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89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AFDDD-8507-453B-A89B-42AD9677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“Hello World” Bottom navigation – </a:t>
            </a:r>
            <a:br>
              <a:rPr lang="en-US" dirty="0"/>
            </a:br>
            <a:r>
              <a:rPr lang="en-US" dirty="0"/>
              <a:t> Three “fragments”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0BE54C-EB79-48AA-9024-760DE578F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0361"/>
            <a:ext cx="2351938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E12D9-DCEA-4435-B010-5DC55BAAD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031" y="1830361"/>
            <a:ext cx="2351939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DD6C98-0AF2-4A2B-8BBC-A516D2BA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861" y="1833508"/>
            <a:ext cx="2351939" cy="43513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C553CC-794B-4CA5-88A3-17DEC2F4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065C-A75C-46F2-A603-632C9AB2D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icon and bottom menu. Drawable. bottom_nav_menu.xml  &lt;item&gt;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2B9D87-3942-4D6F-B7A7-2E9158B2A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390" y="1825625"/>
            <a:ext cx="7545220" cy="4351338"/>
          </a:xfr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C7D558A-1A0E-48D3-878F-1AA69FBDD77D}"/>
              </a:ext>
            </a:extLst>
          </p:cNvPr>
          <p:cNvSpPr/>
          <p:nvPr/>
        </p:nvSpPr>
        <p:spPr>
          <a:xfrm>
            <a:off x="4088548" y="4001294"/>
            <a:ext cx="960542" cy="651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292910A-58DB-485D-9E58-225E9F86E7A5}"/>
              </a:ext>
            </a:extLst>
          </p:cNvPr>
          <p:cNvSpPr/>
          <p:nvPr/>
        </p:nvSpPr>
        <p:spPr>
          <a:xfrm>
            <a:off x="3804769" y="4958649"/>
            <a:ext cx="960542" cy="651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E4DC77B-5976-44A6-A9CD-7E6DCA6E9564}"/>
              </a:ext>
            </a:extLst>
          </p:cNvPr>
          <p:cNvSpPr/>
          <p:nvPr/>
        </p:nvSpPr>
        <p:spPr>
          <a:xfrm>
            <a:off x="8502893" y="2956429"/>
            <a:ext cx="960542" cy="65151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86AE9-47B1-4ADB-9F25-D2A7E97D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FF50D-BA82-47DF-945A-A5D9F94E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changed the title.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495D4B-27F5-42F1-BAC8-664B8C477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1115" y="1825625"/>
            <a:ext cx="6789769" cy="435133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46693-33B0-4EBF-823B-DDE1DF79E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9F9E-9C9C-4076-9EE3-2E4DBE0E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the fragment xml. (It didn’t want me to type text, but it finally let me.)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A1002-0135-4B75-8E51-B20F8BC21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112" y="2310830"/>
            <a:ext cx="8985775" cy="338092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6B501B-6DAA-4791-8149-97465AFD0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423D5-0AC0-48F1-852A-9FAEE1C6C6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181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Bottom Navigation Activity</vt:lpstr>
      <vt:lpstr>Start a New Project and choose a Bottom Navigation Views Activity</vt:lpstr>
      <vt:lpstr>A lot more stuff!</vt:lpstr>
      <vt:lpstr>Issue when trying to run Bottom Navigation “Hello World”</vt:lpstr>
      <vt:lpstr>Change the 33’s to 34’s and Re-Sync</vt:lpstr>
      <vt:lpstr>Running “Hello World” Bottom navigation –   Three “fragments”</vt:lpstr>
      <vt:lpstr>Navigation icon and bottom menu. Drawable. bottom_nav_menu.xml  &lt;item&gt;</vt:lpstr>
      <vt:lpstr>I changed the title. </vt:lpstr>
      <vt:lpstr>Editing the fragment xml. (It didn’t want me to type text, but it finally let me.)</vt:lpstr>
      <vt:lpstr>Edit corresponding Fragment class</vt:lpstr>
      <vt:lpstr>Edit fragment xml – not much has changed here from a regular View Activity.  One change was in setting ids; I added an SL to indicate the Straight Line tab. (e.g. etSLInitial)</vt:lpstr>
      <vt:lpstr>Edit Fragment.  Connect to interface changed. </vt:lpstr>
      <vt:lpstr>Not much change to Button click handler. The Toast’s makeText’s first argument is now root.context</vt:lpstr>
      <vt:lpstr>Straight-Line Depreciation fragment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Bottom Navigation Activity</dc:title>
  <dc:creator>Thomas Blum</dc:creator>
  <cp:lastModifiedBy>Thomas Blum</cp:lastModifiedBy>
  <cp:revision>24</cp:revision>
  <dcterms:created xsi:type="dcterms:W3CDTF">2021-11-04T13:34:56Z</dcterms:created>
  <dcterms:modified xsi:type="dcterms:W3CDTF">2023-11-20T14:18:39Z</dcterms:modified>
</cp:coreProperties>
</file>