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A1DC-2C88-434D-83CD-37A47C8EA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BF3B2-1FAE-4478-9829-474420803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54453-07E2-4A11-9E2A-8DEE9666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1F5E1-BE07-4A05-92C1-BE705630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CD620-9B4C-4AC7-9293-10360EE0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F8F-9304-4C5C-8700-64A0438F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82EDF-34CA-4E97-9E8A-DF6A86827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2FA5-96EC-4AE2-AF81-5FD2F92A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0F5F-E9BA-4308-956B-72031806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829EC-B544-43E7-84A0-18C5FBE2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F5D322-0BF6-4179-8D7A-C87B1229B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1EFBB-94D9-4858-B931-738F10F39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717E2-A07F-4B38-9BD0-82C3937C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4A929-E078-41E9-BE5E-750FCA32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B65E4-CD35-449B-B6B0-B5D139F6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0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3C7A-F712-4AD3-95D6-6A3A4299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CB61-2728-4754-8B9C-3FBF69679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D988-B358-49BA-8B0D-7BE21A32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5F060-7DEB-4710-A62A-BADDE69E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20204-5A76-4905-83BD-5AD8B705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24D91-52F4-4EFB-8F6D-662B08E4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4D42B-EFA1-403B-9104-1083F96F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C4065-685A-4858-8A97-E73FAA52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CFCF-17F6-4EA8-B79C-6F8950B9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ABB5-DFD7-4925-AC09-44905C8A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2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CA4D-8E3F-4DB7-B111-326AB5D4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9E67-2ECF-4511-9F99-ECE07D919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1465D-1AD2-4421-A2A6-88D88132F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62B4F-65C8-489D-8F47-E8C9CD15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90D2F-3364-4010-AA96-D4E7F0BF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A6D74-B0A7-4658-BFF2-2E3CD08F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3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704D-F1B9-41B9-91FD-E0144EA9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DCD97-EF71-4FCD-A4B8-0D24D4913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84D76-5F85-4728-98B2-D6EC0EACC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A51E6-7F3C-4144-9D0D-34B552126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34F3C-CE2C-4E60-B41B-8CC2611756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C8788-AE16-4F05-868F-B2FB3DAE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A2BC5-1894-4C31-8238-6F000997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F6707-3704-45E6-B7D4-A9D753F2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9EB37-FEEF-472E-A516-898E1CB8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72013-CDB8-4942-8969-B3961723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F86F6-9BD7-417B-8C5C-8912BD53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E1E61-6B3A-482A-A73F-BAA41CFC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5E6004-9DE6-48A3-80A4-352C12BA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954E1-0272-4F3D-84F0-C6D49CCC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ED48A-23FD-45AC-9BD0-E8E1493D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D313-641C-4B65-AD0D-891D82A9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1F8A-F308-4269-92FF-587B5156B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FFD33-1957-4E59-9C3C-BE6F00F84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CA096-2FF7-4A97-A166-612AF1700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BDD63-9B2E-4ED0-9BDB-CF5D547B2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D3B5F-DB09-46E9-BAC2-16C66391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8E06-1C07-4B95-AB4A-9B4D26D3E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48C96-47C1-477A-A940-E399D7F99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C21DD-826E-4340-AD49-C473383DA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6E6BE-ACAC-4AB3-A6E3-247ED05E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AB740-E5A3-4456-8645-BFF02B51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12351-67BC-4291-9920-4D65FD1C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4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4111C-9331-46B0-929C-350A3116A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BEDF1-DCFB-453B-8C68-BEE5ABC3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DBE43-BB03-49BB-94B7-08D4309B9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73F4F-D959-4404-97A6-B3FE8303EE4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DB79B-2AB7-4D7B-A4ED-C9B2474FC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2E39E-126A-440C-B196-9B4A9B9A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419-3899-4446-A314-9F008D136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1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8007-2731-4C1D-8B42-D2C770C09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Kotlin Tabbed Activity</a:t>
            </a:r>
          </a:p>
        </p:txBody>
      </p:sp>
    </p:spTree>
    <p:extLst>
      <p:ext uri="{BB962C8B-B14F-4D97-AF65-F5344CB8AC3E}">
        <p14:creationId xmlns:p14="http://schemas.microsoft.com/office/powerpoint/2010/main" val="3033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0773-A678-467E-AE76-9EC58C3A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button gone.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6888F2-A53F-4409-BB4B-43D3368EE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0031" y="1825625"/>
            <a:ext cx="2351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01DA-F249-4ADE-8A47-DF5BABA5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click on res/layout and choose New Layout resource file.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065FA3-880E-4F07-8A05-9156C553B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0A3F-9D3C-4D23-8ACB-C1783D0B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it. Convention – all small letters with underscores between words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9A50DE-7137-4392-BC6D-5CAF78333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258" y="1825625"/>
            <a:ext cx="73954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2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3F41-E8A9-4A71-8F98-6D588B60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the fragment.  This was a (vertical) Linear Layout – so it was a pretty simple design.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E8DEF2-B0FB-4209-B9C4-F3DF730F8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2015" y="1825625"/>
            <a:ext cx="80679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6EC9D-9D60-4C4B-B8FD-D1DAB081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click on parent of </a:t>
            </a:r>
            <a:r>
              <a:rPr lang="en-US" dirty="0" err="1"/>
              <a:t>MainActivity</a:t>
            </a:r>
            <a:r>
              <a:rPr lang="en-US" dirty="0"/>
              <a:t> and chose to make a New Kotlin class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C1914A-D707-43E4-BCC6-141AA94A0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79A2-3202-4CAF-B7C3-AC41F778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Naming convention: Start with capital letters and use camel case – starting each word with a capital letter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42283D-9AB0-49D5-8877-C5E90D55B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062" y="1825625"/>
            <a:ext cx="47838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EEE7-D114-4490-B2CE-3C135463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code for the </a:t>
            </a:r>
            <a:r>
              <a:rPr lang="en-US" dirty="0" err="1"/>
              <a:t>StraightLineFragment</a:t>
            </a:r>
            <a:r>
              <a:rPr lang="en-US" dirty="0"/>
              <a:t> class – more to come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E5FEE8-9EDF-44B9-BE91-20DBFA3A0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119" y="1825625"/>
            <a:ext cx="568176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7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2177-06D4-4785-BD43-D37E26F1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</a:t>
            </a:r>
            <a:r>
              <a:rPr lang="en-US" dirty="0" err="1"/>
              <a:t>getItem</a:t>
            </a:r>
            <a:r>
              <a:rPr lang="en-US" dirty="0"/>
              <a:t> method in the </a:t>
            </a:r>
            <a:r>
              <a:rPr lang="en-US" dirty="0" err="1"/>
              <a:t>SectionsPageAdapter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EB1AFF-A8A7-4550-B5C8-250D936E5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403" y="1825625"/>
            <a:ext cx="77091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76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74A9-BB47-4D38-9531-5CE2A574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tab is now turned into your designed tab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D8A531-925A-43B6-ADC5-64A29ABE8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0031" y="1825625"/>
            <a:ext cx="23519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50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3500-7E06-4639-917F-69954DC0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the strings.xml file to change the name of the tab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319CA7-FA01-4467-A1EF-6550F5B13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234" y="1825625"/>
            <a:ext cx="79375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4ACC-B338-4E4B-9F8A-60E15C4A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 new project, select Tabbed Activity and click Next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9EC1C6-859B-4D05-84C2-82CED305B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053" y="1825625"/>
            <a:ext cx="53618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4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5F346-2FF7-4B6F-969F-268110DB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changing </a:t>
            </a:r>
            <a:r>
              <a:rPr lang="en-US"/>
              <a:t>tab name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C9184C-B5FD-44C6-8BA3-76C72570C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0599" y="1825625"/>
            <a:ext cx="26108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E1C9-49FB-4C15-A3AC-036398D6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almost like before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FE7052-2146-4391-89CB-9C2A7CF57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737" y="1825625"/>
            <a:ext cx="75925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6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9676-9633-4CE3-9D28-898F348C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your project and click Finish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8A7637-387E-4B90-9B4E-91C9010E6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053" y="1825625"/>
            <a:ext cx="53618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0D98-8CCB-445E-934D-0F918B81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get more stuff than you do with an Empty Activity.  More .</a:t>
            </a:r>
            <a:r>
              <a:rPr lang="en-US" dirty="0" err="1"/>
              <a:t>kt</a:t>
            </a:r>
            <a:r>
              <a:rPr lang="en-US" dirty="0"/>
              <a:t> and more .xml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DD47A4-AA33-4EF2-8430-2A6AC9E7F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158" y="1825625"/>
            <a:ext cx="56816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0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2443E-A2CB-48BD-83BA-56A68D71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SectionsPagerAdapter</a:t>
            </a:r>
            <a:r>
              <a:rPr lang="en-US" sz="3200" dirty="0"/>
              <a:t> controls moving between tabs. 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dirty="0" err="1"/>
              <a:t>FragmentPageAdapter</a:t>
            </a:r>
            <a:r>
              <a:rPr lang="en-US" sz="3200" dirty="0"/>
              <a:t> (with one argument) is deprecated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B94955-6A49-4C3F-BE9B-3882BF167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871" y="1825625"/>
            <a:ext cx="98282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0F77-1150-46D2-8280-8B90A219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second argument, and viola not deprecated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B2338-870A-41FE-97C5-BE301D150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95" y="1825625"/>
            <a:ext cx="98820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F86C-AA40-4F3D-8D63-B0C68DBC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Emulator so far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12F6C4-3F52-41C4-B121-464136B97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556" y="1892737"/>
            <a:ext cx="235193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108F2C-4314-450C-BAC2-BA98B056E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74" y="1892738"/>
            <a:ext cx="23519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4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795C-7BC7-42CD-B215-6B0E47FC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Getting rid of the email floating thing. Part 1. Find the </a:t>
            </a:r>
            <a:r>
              <a:rPr lang="en-US" sz="3200" dirty="0" err="1"/>
              <a:t>FloatingActionButton</a:t>
            </a:r>
            <a:r>
              <a:rPr lang="en-US" sz="3200" dirty="0"/>
              <a:t> in activity_main.xml and delete it.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05F6AF-9A03-4C54-9EA2-F2A9DBC7B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5553"/>
            <a:ext cx="10515600" cy="42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1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DBC5-C747-48DF-908D-DF5A837D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corresponding code in </a:t>
            </a:r>
            <a:r>
              <a:rPr lang="en-US" dirty="0" err="1"/>
              <a:t>MainActivity.kt</a:t>
            </a:r>
            <a:r>
              <a:rPr lang="en-US" dirty="0"/>
              <a:t> and delete it.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0D8FF4-4C66-42F7-B7B5-C48239A3D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81831"/>
            <a:ext cx="10515600" cy="34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1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224</Words>
  <Application>Microsoft Office PowerPoint</Application>
  <PresentationFormat>Widescreen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Kotlin Tabbed Activity</vt:lpstr>
      <vt:lpstr>Start a new project, select Tabbed Activity and click Next</vt:lpstr>
      <vt:lpstr>Name your project and click Finish</vt:lpstr>
      <vt:lpstr>You get more stuff than you do with an Empty Activity.  More .kt and more .xml</vt:lpstr>
      <vt:lpstr>SectionsPagerAdapter controls moving between tabs.  The FragmentPageAdapter (with one argument) is deprecated</vt:lpstr>
      <vt:lpstr>Add a second argument, and viola not deprecated</vt:lpstr>
      <vt:lpstr>Emulator so far</vt:lpstr>
      <vt:lpstr>Getting rid of the email floating thing. Part 1. Find the FloatingActionButton in activity_main.xml and delete it.</vt:lpstr>
      <vt:lpstr>Find the corresponding code in MainActivity.kt and delete it.</vt:lpstr>
      <vt:lpstr>Floating button gone.</vt:lpstr>
      <vt:lpstr>Right click on res/layout and choose New Layout resource file. </vt:lpstr>
      <vt:lpstr>Name it. Convention – all small letters with underscores between words</vt:lpstr>
      <vt:lpstr>Design the fragment.  This was a (vertical) Linear Layout – so it was a pretty simple design.</vt:lpstr>
      <vt:lpstr>Right click on parent of MainActivity and chose to make a New Kotlin class</vt:lpstr>
      <vt:lpstr>Naming convention: Start with capital letters and use camel case – starting each word with a capital letter</vt:lpstr>
      <vt:lpstr>Initial code for the StraightLineFragment class – more to come</vt:lpstr>
      <vt:lpstr>Edit the getItem method in the SectionsPageAdapter</vt:lpstr>
      <vt:lpstr>Default tab is now turned into your designed tab</vt:lpstr>
      <vt:lpstr>Edit the strings.xml file to change the name of the tab</vt:lpstr>
      <vt:lpstr>Result of changing tab name</vt:lpstr>
      <vt:lpstr>Code almost like before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Kotlin Tabbed Activity</dc:title>
  <dc:creator>Thomas Blum</dc:creator>
  <cp:lastModifiedBy>Thomas Blum</cp:lastModifiedBy>
  <cp:revision>30</cp:revision>
  <dcterms:created xsi:type="dcterms:W3CDTF">2019-11-26T00:44:49Z</dcterms:created>
  <dcterms:modified xsi:type="dcterms:W3CDTF">2019-11-26T14:37:16Z</dcterms:modified>
</cp:coreProperties>
</file>