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0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6DD0A-7E2E-486D-BB56-05889DBD642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7864A-B6FA-4952-B55C-F3977CB53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81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7E671-B72C-4FE1-9D1D-1764E5F91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1EFA6-C888-4AD8-ACE2-3F83B0F360C1}" type="datetime1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1667C-757F-4BEC-8841-FBCD9C2F6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65040-AC66-4AF5-8FFA-19044ED86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648B0-E15F-4636-9BA1-34597DD01E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149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99A6F-4C2C-4255-B3D2-A8645BCA2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D965C-0189-4550-A9E4-4E83BE9A3E25}" type="datetime1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1E471-F0E5-4C45-B482-1607DC739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0AF3E-864F-461A-8770-4CA235211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1F02F-6D03-4531-9D86-0C18350929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5809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19AD0-46A3-4F55-A4B3-33554650E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0CCE5-64AE-45A1-9F07-0F3F96E1CF06}" type="datetime1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633F3-1BF9-4280-8E8A-0E2DBA4BD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B0454-88CC-487D-82A6-8E8274AAC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63318-5397-4B6A-93EE-D805F087F8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3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0476B-B3DD-46E9-B5B3-A8A2C2A5F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68430-6D66-47A3-A134-81E17EF1A3D1}" type="datetime1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89CC5-01DA-4532-BE29-2BEB54D88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8058A-285C-4DA8-BEC3-D8B7B3C2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9C5FE-C1F6-4B63-8B8B-1BF99A3DE4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126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857E0-E505-4B35-BDB1-B14F2E9EC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C253C-4E23-46A9-BF9F-CB05E517AA80}" type="datetime1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8B4F6-F272-4FDA-8F34-2BF647200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33B48-F151-47EF-977A-42C747665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438FF-5219-4F9D-84FC-655176CEF2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4102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364CADF-DFE6-4F59-A6F0-FE0A24D55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4C019-6253-4BE9-8F8D-24C66368281B}" type="datetime1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994414-2934-4F4C-A11A-BC37AB273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57E1A3-BC67-432F-8023-7B882944A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8341D-6DC0-4284-B507-B740F372E0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047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21B5990-B46D-4281-BB4F-4AFB413B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0C4E6-CB9D-4F73-89BE-A3522770105E}" type="datetime1">
              <a:rPr lang="en-US" smtClean="0"/>
              <a:t>9/20/2021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663C282-99AC-446A-88A1-24FB06C17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E28F29E-C143-4A40-B890-47669895A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78CA0-4423-4E5C-9B8C-10272BB28F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6612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FF3F492-E95D-42D3-B17E-BE4659CA7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EFA3D-A827-4D68-8C5F-4BF57A0E76A1}" type="datetime1">
              <a:rPr lang="en-US" smtClean="0"/>
              <a:t>9/20/2021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C82EEF5-6468-478D-B7E4-F07772011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D897D05-06CA-47DB-8B77-8C91E74AB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9C61C-16E5-4E20-9181-A2059F5388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2354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CCC9434-EFA1-4C61-AD99-90F654489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6DB61-F8AD-4813-9FBA-A5E6C225C73D}" type="datetime1">
              <a:rPr lang="en-US" smtClean="0"/>
              <a:t>9/20/2021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1C304B7-5C17-4E75-AE5D-C988F6DFB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762C1F4-ACFF-4821-9E1B-D8CDE006A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C46BB-744B-4080-88F3-8DDA38E24C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8205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43EF3BE-6929-4562-B23D-20679269F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A3880-F807-4FB4-ADEB-CFA415917A14}" type="datetime1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1AAC06-6F7A-48B2-8E5D-79C530E87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1336C50-93F7-4AE0-AC96-E56E99BC7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B786E-4100-41FB-BAC6-4000C56038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92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409F235-65D3-4D09-8E8F-E7A564FA9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7B0F5-F1E6-41DA-AF54-A1503715B2E1}" type="datetime1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6ABE7E5-A351-4A29-AB25-23F1B1860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EEE7A27-1B17-46DA-A432-1C3B161E4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B1A92-A31C-400E-BE08-BAF0C0D7A8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0163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65184EF-9EDD-44D7-9275-13629D507EA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83FA851-60A3-4D68-A994-EE59908E80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08E05-6D91-4C63-B1E4-FD40572F0C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65F9A4-E0D0-4D69-AE74-4153EA72F3CA}" type="datetime1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1186A-3D0E-475A-8554-291F6D0CED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CB0A6-57A5-4857-953D-D698D5F343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8C56971-61DC-459C-97A2-00C4B1C6DA4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B54E9FFE-6A74-4349-A276-F7B0481D8B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Read a “raw” text file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FBFAF4-57E3-4EA5-9315-F094A78FD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48B0-E15F-4636-9BA1-34597DD01E43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898641E1-3ECF-41BD-8FA9-53186F9BB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Right click on res folder, choose  New and Directory. Name it raw.</a:t>
            </a:r>
          </a:p>
        </p:txBody>
      </p:sp>
      <p:pic>
        <p:nvPicPr>
          <p:cNvPr id="3076" name="Content Placeholder 7">
            <a:extLst>
              <a:ext uri="{FF2B5EF4-FFF2-40B4-BE49-F238E27FC236}">
                <a16:creationId xmlns:a16="http://schemas.microsoft.com/office/drawing/2014/main" id="{BC1AAC41-A059-4524-9F12-750366E7B0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1" t="3590" r="32248" b="5597"/>
          <a:stretch/>
        </p:blipFill>
        <p:spPr>
          <a:xfrm>
            <a:off x="1028699" y="1846912"/>
            <a:ext cx="5340928" cy="4592963"/>
          </a:xfr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2C40BB5D-C38D-4237-97A9-54A1C4939817}"/>
              </a:ext>
            </a:extLst>
          </p:cNvPr>
          <p:cNvSpPr/>
          <p:nvPr/>
        </p:nvSpPr>
        <p:spPr>
          <a:xfrm>
            <a:off x="614361" y="2936875"/>
            <a:ext cx="414338" cy="39211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B2D4A93C-C606-4B63-8653-9E5689C9E738}"/>
              </a:ext>
            </a:extLst>
          </p:cNvPr>
          <p:cNvSpPr/>
          <p:nvPr/>
        </p:nvSpPr>
        <p:spPr>
          <a:xfrm rot="10800000">
            <a:off x="2698172" y="2996623"/>
            <a:ext cx="414338" cy="3937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5AEBC7DF-432C-483B-9C65-BEBED41C585C}"/>
              </a:ext>
            </a:extLst>
          </p:cNvPr>
          <p:cNvSpPr/>
          <p:nvPr/>
        </p:nvSpPr>
        <p:spPr>
          <a:xfrm rot="10800000">
            <a:off x="4001655" y="3728334"/>
            <a:ext cx="414338" cy="3937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1D532E-7B1D-4001-9B4C-EFE5705AA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C5FE-C1F6-4B63-8B8B-1BF99A3DE481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5340E9-A594-4A9E-A4A9-B0ACC6FB0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707" y="3065552"/>
            <a:ext cx="5340929" cy="12239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B68A8107-18E3-4337-909F-9DAA809DB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Result of adding raw directory</a:t>
            </a:r>
          </a:p>
        </p:txBody>
      </p:sp>
      <p:pic>
        <p:nvPicPr>
          <p:cNvPr id="4099" name="Content Placeholder 3">
            <a:extLst>
              <a:ext uri="{FF2B5EF4-FFF2-40B4-BE49-F238E27FC236}">
                <a16:creationId xmlns:a16="http://schemas.microsoft.com/office/drawing/2014/main" id="{38A963D3-F886-4B32-80E8-82606E638B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2134" y="1543845"/>
            <a:ext cx="5056713" cy="4351338"/>
          </a:xfr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2B06C8FE-98FC-4AD4-A57D-115033CF2AA5}"/>
              </a:ext>
            </a:extLst>
          </p:cNvPr>
          <p:cNvSpPr/>
          <p:nvPr/>
        </p:nvSpPr>
        <p:spPr>
          <a:xfrm rot="10800000">
            <a:off x="3913043" y="4479204"/>
            <a:ext cx="414338" cy="3937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5E99D9-E621-4515-96E6-9E2E639B2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C5FE-C1F6-4B63-8B8B-1BF99A3DE481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Content Placeholder 6">
            <a:extLst>
              <a:ext uri="{FF2B5EF4-FFF2-40B4-BE49-F238E27FC236}">
                <a16:creationId xmlns:a16="http://schemas.microsoft.com/office/drawing/2014/main" id="{213803BF-F2C4-487D-9690-B48C44725E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2" r="42920" b="13963"/>
          <a:stretch/>
        </p:blipFill>
        <p:spPr>
          <a:xfrm>
            <a:off x="838200" y="1690688"/>
            <a:ext cx="3764973" cy="3743757"/>
          </a:xfrm>
        </p:spPr>
      </p:pic>
      <p:sp>
        <p:nvSpPr>
          <p:cNvPr id="5123" name="Title 1">
            <a:extLst>
              <a:ext uri="{FF2B5EF4-FFF2-40B4-BE49-F238E27FC236}">
                <a16:creationId xmlns:a16="http://schemas.microsoft.com/office/drawing/2014/main" id="{734EB47C-0F6D-4A23-9847-1F0F839B4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Copy text file. Right click on raw, choose Paste.</a:t>
            </a:r>
          </a:p>
        </p:txBody>
      </p:sp>
      <p:pic>
        <p:nvPicPr>
          <p:cNvPr id="5124" name="Picture 3">
            <a:extLst>
              <a:ext uri="{FF2B5EF4-FFF2-40B4-BE49-F238E27FC236}">
                <a16:creationId xmlns:a16="http://schemas.microsoft.com/office/drawing/2014/main" id="{0360F855-2AEE-4DCE-A7D5-F95224D64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6000" y="3693995"/>
            <a:ext cx="5286375" cy="198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24505E-C5F8-4B7F-B379-4A367D704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C5FE-C1F6-4B63-8B8B-1BF99A3DE481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892C62B-0D24-4D2B-AA67-FE20D3D6FFB9}"/>
              </a:ext>
            </a:extLst>
          </p:cNvPr>
          <p:cNvSpPr/>
          <p:nvPr/>
        </p:nvSpPr>
        <p:spPr>
          <a:xfrm rot="10800000">
            <a:off x="2063462" y="3510611"/>
            <a:ext cx="414338" cy="3937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B59A4C8-ECA8-4E86-9002-51A0036B50CF}"/>
              </a:ext>
            </a:extLst>
          </p:cNvPr>
          <p:cNvSpPr/>
          <p:nvPr/>
        </p:nvSpPr>
        <p:spPr>
          <a:xfrm>
            <a:off x="602456" y="3288939"/>
            <a:ext cx="414338" cy="3937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7A46F19-C917-44EA-B88A-AB3FE4A17290}"/>
              </a:ext>
            </a:extLst>
          </p:cNvPr>
          <p:cNvSpPr/>
          <p:nvPr/>
        </p:nvSpPr>
        <p:spPr>
          <a:xfrm rot="10800000">
            <a:off x="7771317" y="4291012"/>
            <a:ext cx="414338" cy="3937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CD685C69-F439-499C-A782-1A4E539E3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Naming rules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CC4DF6F8-CEE0-4727-8A66-44747D7B0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Small letters</a:t>
            </a:r>
          </a:p>
          <a:p>
            <a:pPr eaLnBrk="1" hangingPunct="1"/>
            <a:r>
              <a:rPr lang="en-US" altLang="en-US"/>
              <a:t>Numbers</a:t>
            </a:r>
          </a:p>
          <a:p>
            <a:pPr eaLnBrk="1" hangingPunct="1"/>
            <a:r>
              <a:rPr lang="en-US" altLang="en-US"/>
              <a:t>Underscore </a:t>
            </a:r>
          </a:p>
          <a:p>
            <a:pPr eaLnBrk="1" hangingPunct="1"/>
            <a:r>
              <a:rPr lang="en-US" altLang="en-US"/>
              <a:t>Period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CANNOT start with a number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813B3E-2868-4035-9CD5-A6BCECA4B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C5FE-C1F6-4B63-8B8B-1BF99A3DE481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8D5FA230-809F-46B4-93EF-83056DD5C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Code</a:t>
            </a:r>
            <a:br>
              <a:rPr lang="en-US" altLang="en-US"/>
            </a:br>
            <a:endParaRPr lang="en-US" altLang="en-US"/>
          </a:p>
        </p:txBody>
      </p:sp>
      <p:pic>
        <p:nvPicPr>
          <p:cNvPr id="7171" name="Content Placeholder 2">
            <a:extLst>
              <a:ext uri="{FF2B5EF4-FFF2-40B4-BE49-F238E27FC236}">
                <a16:creationId xmlns:a16="http://schemas.microsoft.com/office/drawing/2014/main" id="{51370CAD-F781-4A77-B345-FA5B2DC30C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9615" y="1104507"/>
            <a:ext cx="9252239" cy="5379339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522D3A-E1C0-4254-9595-DB3516180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C5FE-C1F6-4B63-8B8B-1BF99A3DE481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AE7E82BD-CAE9-4F69-A928-FA2C6F43B687}"/>
              </a:ext>
            </a:extLst>
          </p:cNvPr>
          <p:cNvSpPr/>
          <p:nvPr/>
        </p:nvSpPr>
        <p:spPr>
          <a:xfrm rot="10800000">
            <a:off x="10603489" y="3967811"/>
            <a:ext cx="414338" cy="3937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59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Arial</vt:lpstr>
      <vt:lpstr>Calibri Light</vt:lpstr>
      <vt:lpstr>Office Theme</vt:lpstr>
      <vt:lpstr>Read a “raw” text file</vt:lpstr>
      <vt:lpstr>Right click on res folder, choose  New and Directory. Name it raw.</vt:lpstr>
      <vt:lpstr>Result of adding raw directory</vt:lpstr>
      <vt:lpstr>Copy text file. Right click on raw, choose Paste.</vt:lpstr>
      <vt:lpstr>Naming rules</vt:lpstr>
      <vt:lpstr>Code </vt:lpstr>
    </vt:vector>
  </TitlesOfParts>
  <Company>La Salle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Blum</dc:creator>
  <cp:lastModifiedBy>Thomas Blum</cp:lastModifiedBy>
  <cp:revision>15</cp:revision>
  <dcterms:created xsi:type="dcterms:W3CDTF">2017-09-20T23:17:54Z</dcterms:created>
  <dcterms:modified xsi:type="dcterms:W3CDTF">2021-09-21T00:12:29Z</dcterms:modified>
</cp:coreProperties>
</file>