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C4F05C4-1D9B-4F64-AAB0-2A40E45E8E0D}" type="datetimeFigureOut">
              <a:rPr lang="en-US" smtClean="0"/>
              <a:t>9/3/2010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DC49419-521C-4B14-88B4-507B0628AD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19543-BCC3-481A-862A-5C2987FF85B0}" type="datetimeFigureOut">
              <a:rPr lang="en-US" smtClean="0"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FDF57-3EEA-46BB-8730-83990B525C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andmore.com/generic-provigil/modafinil-200mg-3-15-55,KMKQE.html" TargetMode="External"/><Relationship Id="rId2" Type="http://schemas.openxmlformats.org/officeDocument/2006/relationships/hyperlink" Target="http://www.edandmore.com/generic-provigil/modafinil-200mg-3-15-54,KMKQ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edandmore.com/generic-provigil/modafinil-200mg-3-15-56,KMKQ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3048000" cy="1470025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Smart Drugs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“Imagination is more important than knowledge.”</a:t>
            </a:r>
          </a:p>
          <a:p>
            <a:pPr algn="r"/>
            <a:r>
              <a:rPr lang="en-US" sz="2400" dirty="0" smtClean="0">
                <a:solidFill>
                  <a:schemeClr val="tx2"/>
                </a:solidFill>
              </a:rPr>
              <a:t>Albert Einstein</a:t>
            </a:r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4" name="Picture 3" descr="albert-einste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5800" y="304800"/>
            <a:ext cx="2905125" cy="4286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Smart Drugs and “Speed”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914400"/>
            <a:ext cx="6941628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www.buyprovagilonline.com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>
              <a:buNone/>
            </a:pPr>
            <a:r>
              <a:rPr lang="en-US" b="1" dirty="0" smtClean="0"/>
              <a:t>Buy </a:t>
            </a:r>
            <a:r>
              <a:rPr lang="en-US" b="1" dirty="0" err="1"/>
              <a:t>Provigil</a:t>
            </a:r>
            <a:r>
              <a:rPr lang="en-US" b="1" dirty="0"/>
              <a:t> Online</a:t>
            </a:r>
            <a:br>
              <a:rPr lang="en-US" b="1" dirty="0"/>
            </a:br>
            <a:r>
              <a:rPr lang="en-US" b="1" dirty="0"/>
              <a:t>200mg</a:t>
            </a:r>
          </a:p>
          <a:p>
            <a:pPr>
              <a:buNone/>
            </a:pPr>
            <a:r>
              <a:rPr lang="en-US" dirty="0" smtClean="0"/>
              <a:t>	30 pills     	  </a:t>
            </a:r>
            <a:r>
              <a:rPr lang="en-US" b="1" dirty="0" smtClean="0"/>
              <a:t>$49</a:t>
            </a:r>
            <a:r>
              <a:rPr lang="en-US" b="1" baseline="30000" dirty="0" smtClean="0"/>
              <a:t>95  	</a:t>
            </a:r>
            <a:r>
              <a:rPr lang="en-US" b="1" dirty="0" smtClean="0">
                <a:hlinkClick r:id="rId2" tooltip="Buy Provigil"/>
              </a:rPr>
              <a:t>Buy </a:t>
            </a:r>
            <a:r>
              <a:rPr lang="en-US" b="1" dirty="0" err="1" smtClean="0">
                <a:hlinkClick r:id="rId2" tooltip="Buy Provigil"/>
              </a:rPr>
              <a:t>Provigil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100 pills	</a:t>
            </a:r>
            <a:r>
              <a:rPr lang="en-US" b="1" dirty="0" smtClean="0"/>
              <a:t>$119</a:t>
            </a:r>
            <a:r>
              <a:rPr lang="en-US" b="1" baseline="30000" dirty="0" smtClean="0"/>
              <a:t>95  	</a:t>
            </a:r>
            <a:r>
              <a:rPr lang="en-US" b="1" dirty="0" smtClean="0">
                <a:hlinkClick r:id="rId3" tooltip="Buy Provigil"/>
              </a:rPr>
              <a:t>Buy </a:t>
            </a:r>
            <a:r>
              <a:rPr lang="en-US" b="1" dirty="0" err="1" smtClean="0">
                <a:hlinkClick r:id="rId3" tooltip="Buy Provigil"/>
              </a:rPr>
              <a:t>Provigil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	200 pills	</a:t>
            </a:r>
            <a:r>
              <a:rPr lang="en-US" b="1" dirty="0" smtClean="0"/>
              <a:t>$179</a:t>
            </a:r>
            <a:r>
              <a:rPr lang="en-US" b="1" baseline="30000" dirty="0" smtClean="0"/>
              <a:t>95	</a:t>
            </a:r>
            <a:r>
              <a:rPr lang="en-US" b="1" dirty="0" smtClean="0">
                <a:hlinkClick r:id="rId4" tooltip="Buy Provigil"/>
              </a:rPr>
              <a:t>Buy </a:t>
            </a:r>
            <a:r>
              <a:rPr lang="en-US" b="1" dirty="0" err="1">
                <a:hlinkClick r:id="rId4" tooltip="Buy Provigil"/>
              </a:rPr>
              <a:t>Provigil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 descr="buy-provigil-onlin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91000" y="1447800"/>
            <a:ext cx="4762500" cy="1762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1698</TotalTime>
  <Words>19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Smart Drugs</vt:lpstr>
      <vt:lpstr>Smart Drugs and “Speed”</vt:lpstr>
      <vt:lpstr>www.buyprovagilonline.com</vt:lpstr>
    </vt:vector>
  </TitlesOfParts>
  <Company>La Salle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 Drugs</dc:title>
  <dc:creator>price</dc:creator>
  <cp:lastModifiedBy>price</cp:lastModifiedBy>
  <cp:revision>32</cp:revision>
  <dcterms:created xsi:type="dcterms:W3CDTF">2010-09-02T15:59:06Z</dcterms:created>
  <dcterms:modified xsi:type="dcterms:W3CDTF">2010-09-03T20:18:06Z</dcterms:modified>
</cp:coreProperties>
</file>