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0" r:id="rId2"/>
    <p:sldId id="273" r:id="rId3"/>
    <p:sldId id="274" r:id="rId4"/>
    <p:sldId id="275" r:id="rId5"/>
    <p:sldId id="276" r:id="rId6"/>
    <p:sldId id="277" r:id="rId7"/>
    <p:sldId id="278" r:id="rId8"/>
    <p:sldId id="256" r:id="rId9"/>
    <p:sldId id="257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0" r:id="rId20"/>
    <p:sldId id="271" r:id="rId21"/>
    <p:sldId id="269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7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\Desktop\Hb-HbO2%20spectr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\Desktop\Hb-HbO2%20spectr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\Desktop\Hb-HbO2%20spectr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\Desktop\Hb-HbO2%20spect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79081724373493"/>
          <c:y val="4.2573266424598494E-2"/>
          <c:w val="0.55743605108722027"/>
          <c:h val="0.748675832619370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Hb02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Sheet1!$A$2:$A$378</c:f>
              <c:numCache>
                <c:formatCode>General</c:formatCode>
                <c:ptCount val="377"/>
                <c:pt idx="0">
                  <c:v>250</c:v>
                </c:pt>
                <c:pt idx="1">
                  <c:v>252</c:v>
                </c:pt>
                <c:pt idx="2">
                  <c:v>254</c:v>
                </c:pt>
                <c:pt idx="3">
                  <c:v>256</c:v>
                </c:pt>
                <c:pt idx="4">
                  <c:v>258</c:v>
                </c:pt>
                <c:pt idx="5">
                  <c:v>260</c:v>
                </c:pt>
                <c:pt idx="6">
                  <c:v>262</c:v>
                </c:pt>
                <c:pt idx="7">
                  <c:v>264</c:v>
                </c:pt>
                <c:pt idx="8">
                  <c:v>266</c:v>
                </c:pt>
                <c:pt idx="9">
                  <c:v>268</c:v>
                </c:pt>
                <c:pt idx="10">
                  <c:v>270</c:v>
                </c:pt>
                <c:pt idx="11">
                  <c:v>272</c:v>
                </c:pt>
                <c:pt idx="12">
                  <c:v>274</c:v>
                </c:pt>
                <c:pt idx="13">
                  <c:v>276</c:v>
                </c:pt>
                <c:pt idx="14">
                  <c:v>278</c:v>
                </c:pt>
                <c:pt idx="15">
                  <c:v>280</c:v>
                </c:pt>
                <c:pt idx="16">
                  <c:v>282</c:v>
                </c:pt>
                <c:pt idx="17">
                  <c:v>284</c:v>
                </c:pt>
                <c:pt idx="18">
                  <c:v>286</c:v>
                </c:pt>
                <c:pt idx="19">
                  <c:v>288</c:v>
                </c:pt>
                <c:pt idx="20">
                  <c:v>290</c:v>
                </c:pt>
                <c:pt idx="21">
                  <c:v>292</c:v>
                </c:pt>
                <c:pt idx="22">
                  <c:v>294</c:v>
                </c:pt>
                <c:pt idx="23">
                  <c:v>296</c:v>
                </c:pt>
                <c:pt idx="24">
                  <c:v>298</c:v>
                </c:pt>
                <c:pt idx="25">
                  <c:v>300</c:v>
                </c:pt>
                <c:pt idx="26">
                  <c:v>302</c:v>
                </c:pt>
                <c:pt idx="27">
                  <c:v>304</c:v>
                </c:pt>
                <c:pt idx="28">
                  <c:v>306</c:v>
                </c:pt>
                <c:pt idx="29">
                  <c:v>308</c:v>
                </c:pt>
                <c:pt idx="30">
                  <c:v>310</c:v>
                </c:pt>
                <c:pt idx="31">
                  <c:v>312</c:v>
                </c:pt>
                <c:pt idx="32">
                  <c:v>314</c:v>
                </c:pt>
                <c:pt idx="33">
                  <c:v>316</c:v>
                </c:pt>
                <c:pt idx="34">
                  <c:v>318</c:v>
                </c:pt>
                <c:pt idx="35">
                  <c:v>320</c:v>
                </c:pt>
                <c:pt idx="36">
                  <c:v>322</c:v>
                </c:pt>
                <c:pt idx="37">
                  <c:v>324</c:v>
                </c:pt>
                <c:pt idx="38">
                  <c:v>326</c:v>
                </c:pt>
                <c:pt idx="39">
                  <c:v>328</c:v>
                </c:pt>
                <c:pt idx="40">
                  <c:v>330</c:v>
                </c:pt>
                <c:pt idx="41">
                  <c:v>332</c:v>
                </c:pt>
                <c:pt idx="42">
                  <c:v>334</c:v>
                </c:pt>
                <c:pt idx="43">
                  <c:v>336</c:v>
                </c:pt>
                <c:pt idx="44">
                  <c:v>338</c:v>
                </c:pt>
                <c:pt idx="45">
                  <c:v>340</c:v>
                </c:pt>
                <c:pt idx="46">
                  <c:v>342</c:v>
                </c:pt>
                <c:pt idx="47">
                  <c:v>344</c:v>
                </c:pt>
                <c:pt idx="48">
                  <c:v>346</c:v>
                </c:pt>
                <c:pt idx="49">
                  <c:v>348</c:v>
                </c:pt>
                <c:pt idx="50">
                  <c:v>350</c:v>
                </c:pt>
                <c:pt idx="51">
                  <c:v>352</c:v>
                </c:pt>
                <c:pt idx="52">
                  <c:v>354</c:v>
                </c:pt>
                <c:pt idx="53">
                  <c:v>356</c:v>
                </c:pt>
                <c:pt idx="54">
                  <c:v>358</c:v>
                </c:pt>
                <c:pt idx="55">
                  <c:v>360</c:v>
                </c:pt>
                <c:pt idx="56">
                  <c:v>362</c:v>
                </c:pt>
                <c:pt idx="57">
                  <c:v>364</c:v>
                </c:pt>
                <c:pt idx="58">
                  <c:v>366</c:v>
                </c:pt>
                <c:pt idx="59">
                  <c:v>368</c:v>
                </c:pt>
                <c:pt idx="60">
                  <c:v>370</c:v>
                </c:pt>
                <c:pt idx="61">
                  <c:v>372</c:v>
                </c:pt>
                <c:pt idx="62">
                  <c:v>374</c:v>
                </c:pt>
                <c:pt idx="63">
                  <c:v>376</c:v>
                </c:pt>
                <c:pt idx="64">
                  <c:v>378</c:v>
                </c:pt>
                <c:pt idx="65">
                  <c:v>380</c:v>
                </c:pt>
                <c:pt idx="66">
                  <c:v>382</c:v>
                </c:pt>
                <c:pt idx="67">
                  <c:v>384</c:v>
                </c:pt>
                <c:pt idx="68">
                  <c:v>386</c:v>
                </c:pt>
                <c:pt idx="69">
                  <c:v>388</c:v>
                </c:pt>
                <c:pt idx="70">
                  <c:v>390</c:v>
                </c:pt>
                <c:pt idx="71">
                  <c:v>392</c:v>
                </c:pt>
                <c:pt idx="72">
                  <c:v>394</c:v>
                </c:pt>
                <c:pt idx="73">
                  <c:v>396</c:v>
                </c:pt>
                <c:pt idx="74">
                  <c:v>398</c:v>
                </c:pt>
                <c:pt idx="75">
                  <c:v>400</c:v>
                </c:pt>
                <c:pt idx="76">
                  <c:v>402</c:v>
                </c:pt>
                <c:pt idx="77">
                  <c:v>404</c:v>
                </c:pt>
                <c:pt idx="78">
                  <c:v>406</c:v>
                </c:pt>
                <c:pt idx="79">
                  <c:v>408</c:v>
                </c:pt>
                <c:pt idx="80">
                  <c:v>410</c:v>
                </c:pt>
                <c:pt idx="81">
                  <c:v>412</c:v>
                </c:pt>
                <c:pt idx="82">
                  <c:v>414</c:v>
                </c:pt>
                <c:pt idx="83">
                  <c:v>416</c:v>
                </c:pt>
                <c:pt idx="84">
                  <c:v>418</c:v>
                </c:pt>
                <c:pt idx="85">
                  <c:v>420</c:v>
                </c:pt>
                <c:pt idx="86">
                  <c:v>422</c:v>
                </c:pt>
                <c:pt idx="87">
                  <c:v>424</c:v>
                </c:pt>
                <c:pt idx="88">
                  <c:v>426</c:v>
                </c:pt>
                <c:pt idx="89">
                  <c:v>428</c:v>
                </c:pt>
                <c:pt idx="90">
                  <c:v>430</c:v>
                </c:pt>
                <c:pt idx="91">
                  <c:v>432</c:v>
                </c:pt>
                <c:pt idx="92">
                  <c:v>434</c:v>
                </c:pt>
                <c:pt idx="93">
                  <c:v>436</c:v>
                </c:pt>
                <c:pt idx="94">
                  <c:v>438</c:v>
                </c:pt>
                <c:pt idx="95">
                  <c:v>440</c:v>
                </c:pt>
                <c:pt idx="96">
                  <c:v>442</c:v>
                </c:pt>
                <c:pt idx="97">
                  <c:v>444</c:v>
                </c:pt>
                <c:pt idx="98">
                  <c:v>446</c:v>
                </c:pt>
                <c:pt idx="99">
                  <c:v>448</c:v>
                </c:pt>
                <c:pt idx="100">
                  <c:v>450</c:v>
                </c:pt>
                <c:pt idx="101">
                  <c:v>452</c:v>
                </c:pt>
                <c:pt idx="102">
                  <c:v>454</c:v>
                </c:pt>
                <c:pt idx="103">
                  <c:v>456</c:v>
                </c:pt>
                <c:pt idx="104">
                  <c:v>458</c:v>
                </c:pt>
                <c:pt idx="105">
                  <c:v>460</c:v>
                </c:pt>
                <c:pt idx="106">
                  <c:v>462</c:v>
                </c:pt>
                <c:pt idx="107">
                  <c:v>464</c:v>
                </c:pt>
                <c:pt idx="108">
                  <c:v>466</c:v>
                </c:pt>
                <c:pt idx="109">
                  <c:v>468</c:v>
                </c:pt>
                <c:pt idx="110">
                  <c:v>470</c:v>
                </c:pt>
                <c:pt idx="111">
                  <c:v>472</c:v>
                </c:pt>
                <c:pt idx="112">
                  <c:v>474</c:v>
                </c:pt>
                <c:pt idx="113">
                  <c:v>476</c:v>
                </c:pt>
                <c:pt idx="114">
                  <c:v>478</c:v>
                </c:pt>
                <c:pt idx="115">
                  <c:v>480</c:v>
                </c:pt>
                <c:pt idx="116">
                  <c:v>482</c:v>
                </c:pt>
                <c:pt idx="117">
                  <c:v>484</c:v>
                </c:pt>
                <c:pt idx="118">
                  <c:v>486</c:v>
                </c:pt>
                <c:pt idx="119">
                  <c:v>488</c:v>
                </c:pt>
                <c:pt idx="120">
                  <c:v>490</c:v>
                </c:pt>
                <c:pt idx="121">
                  <c:v>492</c:v>
                </c:pt>
                <c:pt idx="122">
                  <c:v>494</c:v>
                </c:pt>
                <c:pt idx="123">
                  <c:v>496</c:v>
                </c:pt>
                <c:pt idx="124">
                  <c:v>498</c:v>
                </c:pt>
                <c:pt idx="125">
                  <c:v>500</c:v>
                </c:pt>
                <c:pt idx="126">
                  <c:v>502</c:v>
                </c:pt>
                <c:pt idx="127">
                  <c:v>504</c:v>
                </c:pt>
                <c:pt idx="128">
                  <c:v>506</c:v>
                </c:pt>
                <c:pt idx="129">
                  <c:v>508</c:v>
                </c:pt>
                <c:pt idx="130">
                  <c:v>510</c:v>
                </c:pt>
                <c:pt idx="131">
                  <c:v>512</c:v>
                </c:pt>
                <c:pt idx="132">
                  <c:v>514</c:v>
                </c:pt>
                <c:pt idx="133">
                  <c:v>516</c:v>
                </c:pt>
                <c:pt idx="134">
                  <c:v>518</c:v>
                </c:pt>
                <c:pt idx="135">
                  <c:v>520</c:v>
                </c:pt>
                <c:pt idx="136">
                  <c:v>522</c:v>
                </c:pt>
                <c:pt idx="137">
                  <c:v>524</c:v>
                </c:pt>
                <c:pt idx="138">
                  <c:v>526</c:v>
                </c:pt>
                <c:pt idx="139">
                  <c:v>528</c:v>
                </c:pt>
                <c:pt idx="140">
                  <c:v>530</c:v>
                </c:pt>
                <c:pt idx="141">
                  <c:v>532</c:v>
                </c:pt>
                <c:pt idx="142">
                  <c:v>534</c:v>
                </c:pt>
                <c:pt idx="143">
                  <c:v>536</c:v>
                </c:pt>
                <c:pt idx="144">
                  <c:v>538</c:v>
                </c:pt>
                <c:pt idx="145">
                  <c:v>540</c:v>
                </c:pt>
                <c:pt idx="146">
                  <c:v>542</c:v>
                </c:pt>
                <c:pt idx="147">
                  <c:v>544</c:v>
                </c:pt>
                <c:pt idx="148">
                  <c:v>546</c:v>
                </c:pt>
                <c:pt idx="149">
                  <c:v>548</c:v>
                </c:pt>
                <c:pt idx="150">
                  <c:v>550</c:v>
                </c:pt>
                <c:pt idx="151">
                  <c:v>552</c:v>
                </c:pt>
                <c:pt idx="152">
                  <c:v>554</c:v>
                </c:pt>
                <c:pt idx="153">
                  <c:v>556</c:v>
                </c:pt>
                <c:pt idx="154">
                  <c:v>558</c:v>
                </c:pt>
                <c:pt idx="155">
                  <c:v>560</c:v>
                </c:pt>
                <c:pt idx="156">
                  <c:v>562</c:v>
                </c:pt>
                <c:pt idx="157">
                  <c:v>564</c:v>
                </c:pt>
                <c:pt idx="158">
                  <c:v>566</c:v>
                </c:pt>
                <c:pt idx="159">
                  <c:v>568</c:v>
                </c:pt>
                <c:pt idx="160">
                  <c:v>570</c:v>
                </c:pt>
                <c:pt idx="161">
                  <c:v>572</c:v>
                </c:pt>
                <c:pt idx="162">
                  <c:v>574</c:v>
                </c:pt>
                <c:pt idx="163">
                  <c:v>576</c:v>
                </c:pt>
                <c:pt idx="164">
                  <c:v>578</c:v>
                </c:pt>
                <c:pt idx="165">
                  <c:v>580</c:v>
                </c:pt>
                <c:pt idx="166">
                  <c:v>582</c:v>
                </c:pt>
                <c:pt idx="167">
                  <c:v>584</c:v>
                </c:pt>
                <c:pt idx="168">
                  <c:v>586</c:v>
                </c:pt>
                <c:pt idx="169">
                  <c:v>588</c:v>
                </c:pt>
                <c:pt idx="170">
                  <c:v>590</c:v>
                </c:pt>
                <c:pt idx="171">
                  <c:v>592</c:v>
                </c:pt>
                <c:pt idx="172">
                  <c:v>594</c:v>
                </c:pt>
                <c:pt idx="173">
                  <c:v>596</c:v>
                </c:pt>
                <c:pt idx="174">
                  <c:v>598</c:v>
                </c:pt>
                <c:pt idx="175">
                  <c:v>600</c:v>
                </c:pt>
                <c:pt idx="176">
                  <c:v>602</c:v>
                </c:pt>
                <c:pt idx="177">
                  <c:v>604</c:v>
                </c:pt>
                <c:pt idx="178">
                  <c:v>606</c:v>
                </c:pt>
                <c:pt idx="179">
                  <c:v>608</c:v>
                </c:pt>
                <c:pt idx="180">
                  <c:v>610</c:v>
                </c:pt>
                <c:pt idx="181">
                  <c:v>612</c:v>
                </c:pt>
                <c:pt idx="182">
                  <c:v>614</c:v>
                </c:pt>
                <c:pt idx="183">
                  <c:v>616</c:v>
                </c:pt>
                <c:pt idx="184">
                  <c:v>618</c:v>
                </c:pt>
                <c:pt idx="185">
                  <c:v>620</c:v>
                </c:pt>
                <c:pt idx="186">
                  <c:v>622</c:v>
                </c:pt>
                <c:pt idx="187">
                  <c:v>624</c:v>
                </c:pt>
                <c:pt idx="188">
                  <c:v>626</c:v>
                </c:pt>
                <c:pt idx="189">
                  <c:v>628</c:v>
                </c:pt>
                <c:pt idx="190">
                  <c:v>630</c:v>
                </c:pt>
                <c:pt idx="191">
                  <c:v>632</c:v>
                </c:pt>
                <c:pt idx="192">
                  <c:v>634</c:v>
                </c:pt>
                <c:pt idx="193">
                  <c:v>636</c:v>
                </c:pt>
                <c:pt idx="194">
                  <c:v>638</c:v>
                </c:pt>
                <c:pt idx="195">
                  <c:v>640</c:v>
                </c:pt>
                <c:pt idx="196">
                  <c:v>642</c:v>
                </c:pt>
                <c:pt idx="197">
                  <c:v>644</c:v>
                </c:pt>
                <c:pt idx="198">
                  <c:v>646</c:v>
                </c:pt>
                <c:pt idx="199">
                  <c:v>648</c:v>
                </c:pt>
                <c:pt idx="200">
                  <c:v>650</c:v>
                </c:pt>
                <c:pt idx="201">
                  <c:v>652</c:v>
                </c:pt>
                <c:pt idx="202">
                  <c:v>654</c:v>
                </c:pt>
                <c:pt idx="203">
                  <c:v>656</c:v>
                </c:pt>
                <c:pt idx="204">
                  <c:v>658</c:v>
                </c:pt>
                <c:pt idx="205">
                  <c:v>660</c:v>
                </c:pt>
                <c:pt idx="206">
                  <c:v>662</c:v>
                </c:pt>
                <c:pt idx="207">
                  <c:v>664</c:v>
                </c:pt>
                <c:pt idx="208">
                  <c:v>666</c:v>
                </c:pt>
                <c:pt idx="209">
                  <c:v>668</c:v>
                </c:pt>
                <c:pt idx="210">
                  <c:v>670</c:v>
                </c:pt>
                <c:pt idx="211">
                  <c:v>672</c:v>
                </c:pt>
                <c:pt idx="212">
                  <c:v>674</c:v>
                </c:pt>
                <c:pt idx="213">
                  <c:v>676</c:v>
                </c:pt>
                <c:pt idx="214">
                  <c:v>678</c:v>
                </c:pt>
                <c:pt idx="215">
                  <c:v>680</c:v>
                </c:pt>
                <c:pt idx="216">
                  <c:v>682</c:v>
                </c:pt>
                <c:pt idx="217">
                  <c:v>684</c:v>
                </c:pt>
                <c:pt idx="218">
                  <c:v>686</c:v>
                </c:pt>
                <c:pt idx="219">
                  <c:v>688</c:v>
                </c:pt>
                <c:pt idx="220">
                  <c:v>690</c:v>
                </c:pt>
                <c:pt idx="221">
                  <c:v>692</c:v>
                </c:pt>
                <c:pt idx="222">
                  <c:v>694</c:v>
                </c:pt>
                <c:pt idx="223">
                  <c:v>696</c:v>
                </c:pt>
                <c:pt idx="224">
                  <c:v>698</c:v>
                </c:pt>
                <c:pt idx="225">
                  <c:v>700</c:v>
                </c:pt>
                <c:pt idx="226">
                  <c:v>702</c:v>
                </c:pt>
                <c:pt idx="227">
                  <c:v>704</c:v>
                </c:pt>
                <c:pt idx="228">
                  <c:v>706</c:v>
                </c:pt>
                <c:pt idx="229">
                  <c:v>708</c:v>
                </c:pt>
                <c:pt idx="230">
                  <c:v>710</c:v>
                </c:pt>
                <c:pt idx="231">
                  <c:v>712</c:v>
                </c:pt>
                <c:pt idx="232">
                  <c:v>714</c:v>
                </c:pt>
                <c:pt idx="233">
                  <c:v>716</c:v>
                </c:pt>
                <c:pt idx="234">
                  <c:v>718</c:v>
                </c:pt>
                <c:pt idx="235">
                  <c:v>720</c:v>
                </c:pt>
                <c:pt idx="236">
                  <c:v>722</c:v>
                </c:pt>
                <c:pt idx="237">
                  <c:v>724</c:v>
                </c:pt>
                <c:pt idx="238">
                  <c:v>726</c:v>
                </c:pt>
                <c:pt idx="239">
                  <c:v>728</c:v>
                </c:pt>
                <c:pt idx="240">
                  <c:v>730</c:v>
                </c:pt>
                <c:pt idx="241">
                  <c:v>732</c:v>
                </c:pt>
                <c:pt idx="242">
                  <c:v>734</c:v>
                </c:pt>
                <c:pt idx="243">
                  <c:v>736</c:v>
                </c:pt>
                <c:pt idx="244">
                  <c:v>738</c:v>
                </c:pt>
                <c:pt idx="245">
                  <c:v>740</c:v>
                </c:pt>
                <c:pt idx="246">
                  <c:v>742</c:v>
                </c:pt>
                <c:pt idx="247">
                  <c:v>744</c:v>
                </c:pt>
                <c:pt idx="248">
                  <c:v>746</c:v>
                </c:pt>
                <c:pt idx="249">
                  <c:v>748</c:v>
                </c:pt>
                <c:pt idx="250">
                  <c:v>750</c:v>
                </c:pt>
                <c:pt idx="251">
                  <c:v>752</c:v>
                </c:pt>
                <c:pt idx="252">
                  <c:v>754</c:v>
                </c:pt>
                <c:pt idx="253">
                  <c:v>756</c:v>
                </c:pt>
                <c:pt idx="254">
                  <c:v>758</c:v>
                </c:pt>
                <c:pt idx="255">
                  <c:v>760</c:v>
                </c:pt>
                <c:pt idx="256">
                  <c:v>762</c:v>
                </c:pt>
                <c:pt idx="257">
                  <c:v>764</c:v>
                </c:pt>
                <c:pt idx="258">
                  <c:v>766</c:v>
                </c:pt>
                <c:pt idx="259">
                  <c:v>768</c:v>
                </c:pt>
                <c:pt idx="260">
                  <c:v>770</c:v>
                </c:pt>
                <c:pt idx="261">
                  <c:v>772</c:v>
                </c:pt>
                <c:pt idx="262">
                  <c:v>774</c:v>
                </c:pt>
                <c:pt idx="263">
                  <c:v>776</c:v>
                </c:pt>
                <c:pt idx="264">
                  <c:v>778</c:v>
                </c:pt>
                <c:pt idx="265">
                  <c:v>780</c:v>
                </c:pt>
                <c:pt idx="266">
                  <c:v>782</c:v>
                </c:pt>
                <c:pt idx="267">
                  <c:v>784</c:v>
                </c:pt>
                <c:pt idx="268">
                  <c:v>786</c:v>
                </c:pt>
                <c:pt idx="269">
                  <c:v>788</c:v>
                </c:pt>
                <c:pt idx="270">
                  <c:v>790</c:v>
                </c:pt>
                <c:pt idx="271">
                  <c:v>792</c:v>
                </c:pt>
                <c:pt idx="272">
                  <c:v>794</c:v>
                </c:pt>
                <c:pt idx="273">
                  <c:v>796</c:v>
                </c:pt>
                <c:pt idx="274">
                  <c:v>798</c:v>
                </c:pt>
                <c:pt idx="275">
                  <c:v>800</c:v>
                </c:pt>
                <c:pt idx="276">
                  <c:v>802</c:v>
                </c:pt>
                <c:pt idx="277">
                  <c:v>804</c:v>
                </c:pt>
                <c:pt idx="278">
                  <c:v>806</c:v>
                </c:pt>
                <c:pt idx="279">
                  <c:v>808</c:v>
                </c:pt>
                <c:pt idx="280">
                  <c:v>810</c:v>
                </c:pt>
                <c:pt idx="281">
                  <c:v>812</c:v>
                </c:pt>
                <c:pt idx="282">
                  <c:v>814</c:v>
                </c:pt>
                <c:pt idx="283">
                  <c:v>816</c:v>
                </c:pt>
                <c:pt idx="284">
                  <c:v>818</c:v>
                </c:pt>
                <c:pt idx="285">
                  <c:v>820</c:v>
                </c:pt>
                <c:pt idx="286">
                  <c:v>822</c:v>
                </c:pt>
                <c:pt idx="287">
                  <c:v>824</c:v>
                </c:pt>
                <c:pt idx="288">
                  <c:v>826</c:v>
                </c:pt>
                <c:pt idx="289">
                  <c:v>828</c:v>
                </c:pt>
                <c:pt idx="290">
                  <c:v>830</c:v>
                </c:pt>
                <c:pt idx="291">
                  <c:v>832</c:v>
                </c:pt>
                <c:pt idx="292">
                  <c:v>834</c:v>
                </c:pt>
                <c:pt idx="293">
                  <c:v>836</c:v>
                </c:pt>
                <c:pt idx="294">
                  <c:v>838</c:v>
                </c:pt>
                <c:pt idx="295">
                  <c:v>840</c:v>
                </c:pt>
                <c:pt idx="296">
                  <c:v>842</c:v>
                </c:pt>
                <c:pt idx="297">
                  <c:v>844</c:v>
                </c:pt>
                <c:pt idx="298">
                  <c:v>846</c:v>
                </c:pt>
                <c:pt idx="299">
                  <c:v>848</c:v>
                </c:pt>
                <c:pt idx="300">
                  <c:v>850</c:v>
                </c:pt>
                <c:pt idx="301">
                  <c:v>852</c:v>
                </c:pt>
                <c:pt idx="302">
                  <c:v>854</c:v>
                </c:pt>
                <c:pt idx="303">
                  <c:v>856</c:v>
                </c:pt>
                <c:pt idx="304">
                  <c:v>858</c:v>
                </c:pt>
                <c:pt idx="305">
                  <c:v>860</c:v>
                </c:pt>
                <c:pt idx="306">
                  <c:v>862</c:v>
                </c:pt>
                <c:pt idx="307">
                  <c:v>864</c:v>
                </c:pt>
                <c:pt idx="308">
                  <c:v>866</c:v>
                </c:pt>
                <c:pt idx="309">
                  <c:v>868</c:v>
                </c:pt>
                <c:pt idx="310">
                  <c:v>870</c:v>
                </c:pt>
                <c:pt idx="311">
                  <c:v>872</c:v>
                </c:pt>
                <c:pt idx="312">
                  <c:v>874</c:v>
                </c:pt>
                <c:pt idx="313">
                  <c:v>876</c:v>
                </c:pt>
                <c:pt idx="314">
                  <c:v>878</c:v>
                </c:pt>
                <c:pt idx="315">
                  <c:v>880</c:v>
                </c:pt>
                <c:pt idx="316">
                  <c:v>882</c:v>
                </c:pt>
                <c:pt idx="317">
                  <c:v>884</c:v>
                </c:pt>
                <c:pt idx="318">
                  <c:v>886</c:v>
                </c:pt>
                <c:pt idx="319">
                  <c:v>888</c:v>
                </c:pt>
                <c:pt idx="320">
                  <c:v>890</c:v>
                </c:pt>
                <c:pt idx="321">
                  <c:v>892</c:v>
                </c:pt>
                <c:pt idx="322">
                  <c:v>894</c:v>
                </c:pt>
                <c:pt idx="323">
                  <c:v>896</c:v>
                </c:pt>
                <c:pt idx="324">
                  <c:v>898</c:v>
                </c:pt>
                <c:pt idx="325">
                  <c:v>900</c:v>
                </c:pt>
                <c:pt idx="326">
                  <c:v>902</c:v>
                </c:pt>
                <c:pt idx="327">
                  <c:v>904</c:v>
                </c:pt>
                <c:pt idx="328">
                  <c:v>906</c:v>
                </c:pt>
                <c:pt idx="329">
                  <c:v>908</c:v>
                </c:pt>
                <c:pt idx="330">
                  <c:v>910</c:v>
                </c:pt>
                <c:pt idx="331">
                  <c:v>912</c:v>
                </c:pt>
                <c:pt idx="332">
                  <c:v>914</c:v>
                </c:pt>
                <c:pt idx="333">
                  <c:v>916</c:v>
                </c:pt>
                <c:pt idx="334">
                  <c:v>918</c:v>
                </c:pt>
                <c:pt idx="335">
                  <c:v>920</c:v>
                </c:pt>
                <c:pt idx="336">
                  <c:v>922</c:v>
                </c:pt>
                <c:pt idx="337">
                  <c:v>924</c:v>
                </c:pt>
                <c:pt idx="338">
                  <c:v>926</c:v>
                </c:pt>
                <c:pt idx="339">
                  <c:v>928</c:v>
                </c:pt>
                <c:pt idx="340">
                  <c:v>930</c:v>
                </c:pt>
                <c:pt idx="341">
                  <c:v>932</c:v>
                </c:pt>
                <c:pt idx="342">
                  <c:v>934</c:v>
                </c:pt>
                <c:pt idx="343">
                  <c:v>936</c:v>
                </c:pt>
                <c:pt idx="344">
                  <c:v>938</c:v>
                </c:pt>
                <c:pt idx="345">
                  <c:v>940</c:v>
                </c:pt>
                <c:pt idx="346">
                  <c:v>942</c:v>
                </c:pt>
                <c:pt idx="347">
                  <c:v>944</c:v>
                </c:pt>
                <c:pt idx="348">
                  <c:v>946</c:v>
                </c:pt>
                <c:pt idx="349">
                  <c:v>948</c:v>
                </c:pt>
                <c:pt idx="350">
                  <c:v>950</c:v>
                </c:pt>
                <c:pt idx="351">
                  <c:v>952</c:v>
                </c:pt>
                <c:pt idx="352">
                  <c:v>954</c:v>
                </c:pt>
                <c:pt idx="353">
                  <c:v>956</c:v>
                </c:pt>
                <c:pt idx="354">
                  <c:v>958</c:v>
                </c:pt>
                <c:pt idx="355">
                  <c:v>960</c:v>
                </c:pt>
                <c:pt idx="356">
                  <c:v>962</c:v>
                </c:pt>
                <c:pt idx="357">
                  <c:v>964</c:v>
                </c:pt>
                <c:pt idx="358">
                  <c:v>966</c:v>
                </c:pt>
                <c:pt idx="359">
                  <c:v>968</c:v>
                </c:pt>
                <c:pt idx="360">
                  <c:v>970</c:v>
                </c:pt>
                <c:pt idx="361">
                  <c:v>972</c:v>
                </c:pt>
                <c:pt idx="362">
                  <c:v>974</c:v>
                </c:pt>
                <c:pt idx="363">
                  <c:v>976</c:v>
                </c:pt>
                <c:pt idx="364">
                  <c:v>978</c:v>
                </c:pt>
                <c:pt idx="365">
                  <c:v>980</c:v>
                </c:pt>
                <c:pt idx="366">
                  <c:v>982</c:v>
                </c:pt>
                <c:pt idx="367">
                  <c:v>984</c:v>
                </c:pt>
                <c:pt idx="368">
                  <c:v>986</c:v>
                </c:pt>
                <c:pt idx="369">
                  <c:v>988</c:v>
                </c:pt>
                <c:pt idx="370">
                  <c:v>990</c:v>
                </c:pt>
                <c:pt idx="371">
                  <c:v>992</c:v>
                </c:pt>
                <c:pt idx="372">
                  <c:v>994</c:v>
                </c:pt>
                <c:pt idx="373">
                  <c:v>996</c:v>
                </c:pt>
                <c:pt idx="374">
                  <c:v>998</c:v>
                </c:pt>
                <c:pt idx="375">
                  <c:v>1000</c:v>
                </c:pt>
              </c:numCache>
            </c:numRef>
          </c:xVal>
          <c:yVal>
            <c:numRef>
              <c:f>Sheet1!$B$2:$B$378</c:f>
              <c:numCache>
                <c:formatCode>General</c:formatCode>
                <c:ptCount val="377"/>
                <c:pt idx="0">
                  <c:v>106112</c:v>
                </c:pt>
                <c:pt idx="1">
                  <c:v>105552</c:v>
                </c:pt>
                <c:pt idx="2">
                  <c:v>107660</c:v>
                </c:pt>
                <c:pt idx="3">
                  <c:v>109788</c:v>
                </c:pt>
                <c:pt idx="4">
                  <c:v>112944</c:v>
                </c:pt>
                <c:pt idx="5">
                  <c:v>116376</c:v>
                </c:pt>
                <c:pt idx="6">
                  <c:v>120188</c:v>
                </c:pt>
                <c:pt idx="7">
                  <c:v>124412</c:v>
                </c:pt>
                <c:pt idx="8">
                  <c:v>128696</c:v>
                </c:pt>
                <c:pt idx="9">
                  <c:v>133064</c:v>
                </c:pt>
                <c:pt idx="10">
                  <c:v>136068</c:v>
                </c:pt>
                <c:pt idx="11">
                  <c:v>137232</c:v>
                </c:pt>
                <c:pt idx="12">
                  <c:v>138408</c:v>
                </c:pt>
                <c:pt idx="13">
                  <c:v>137424</c:v>
                </c:pt>
                <c:pt idx="14">
                  <c:v>135820</c:v>
                </c:pt>
                <c:pt idx="15">
                  <c:v>131936</c:v>
                </c:pt>
                <c:pt idx="16">
                  <c:v>127720</c:v>
                </c:pt>
                <c:pt idx="17">
                  <c:v>122280</c:v>
                </c:pt>
                <c:pt idx="18">
                  <c:v>116508</c:v>
                </c:pt>
                <c:pt idx="19">
                  <c:v>108484</c:v>
                </c:pt>
                <c:pt idx="20">
                  <c:v>104752</c:v>
                </c:pt>
                <c:pt idx="21">
                  <c:v>98936</c:v>
                </c:pt>
                <c:pt idx="22">
                  <c:v>88136</c:v>
                </c:pt>
                <c:pt idx="23">
                  <c:v>79316</c:v>
                </c:pt>
                <c:pt idx="24">
                  <c:v>70884</c:v>
                </c:pt>
                <c:pt idx="25">
                  <c:v>65972</c:v>
                </c:pt>
                <c:pt idx="26">
                  <c:v>63208</c:v>
                </c:pt>
                <c:pt idx="27">
                  <c:v>61952</c:v>
                </c:pt>
                <c:pt idx="28">
                  <c:v>62352</c:v>
                </c:pt>
                <c:pt idx="29">
                  <c:v>62856</c:v>
                </c:pt>
                <c:pt idx="30">
                  <c:v>63352</c:v>
                </c:pt>
                <c:pt idx="31">
                  <c:v>65972</c:v>
                </c:pt>
                <c:pt idx="32">
                  <c:v>69016</c:v>
                </c:pt>
                <c:pt idx="33">
                  <c:v>72404</c:v>
                </c:pt>
                <c:pt idx="34">
                  <c:v>75536</c:v>
                </c:pt>
                <c:pt idx="35">
                  <c:v>78752</c:v>
                </c:pt>
                <c:pt idx="36">
                  <c:v>82256</c:v>
                </c:pt>
                <c:pt idx="37">
                  <c:v>85972</c:v>
                </c:pt>
                <c:pt idx="38">
                  <c:v>89796</c:v>
                </c:pt>
                <c:pt idx="39">
                  <c:v>93768</c:v>
                </c:pt>
                <c:pt idx="40">
                  <c:v>97512</c:v>
                </c:pt>
                <c:pt idx="41">
                  <c:v>100964</c:v>
                </c:pt>
                <c:pt idx="42">
                  <c:v>103504</c:v>
                </c:pt>
                <c:pt idx="43">
                  <c:v>104968</c:v>
                </c:pt>
                <c:pt idx="44">
                  <c:v>106452</c:v>
                </c:pt>
                <c:pt idx="45">
                  <c:v>107884</c:v>
                </c:pt>
                <c:pt idx="46">
                  <c:v>109060</c:v>
                </c:pt>
                <c:pt idx="47">
                  <c:v>110092</c:v>
                </c:pt>
                <c:pt idx="48">
                  <c:v>109032</c:v>
                </c:pt>
                <c:pt idx="49">
                  <c:v>107984</c:v>
                </c:pt>
                <c:pt idx="50">
                  <c:v>106576</c:v>
                </c:pt>
                <c:pt idx="51">
                  <c:v>105040</c:v>
                </c:pt>
                <c:pt idx="52">
                  <c:v>103696</c:v>
                </c:pt>
                <c:pt idx="53">
                  <c:v>101568</c:v>
                </c:pt>
                <c:pt idx="54">
                  <c:v>97828</c:v>
                </c:pt>
                <c:pt idx="55">
                  <c:v>94744</c:v>
                </c:pt>
                <c:pt idx="56">
                  <c:v>92248</c:v>
                </c:pt>
                <c:pt idx="57">
                  <c:v>89836</c:v>
                </c:pt>
                <c:pt idx="58">
                  <c:v>88484</c:v>
                </c:pt>
                <c:pt idx="59">
                  <c:v>87512</c:v>
                </c:pt>
                <c:pt idx="60">
                  <c:v>88176</c:v>
                </c:pt>
                <c:pt idx="61">
                  <c:v>91592</c:v>
                </c:pt>
                <c:pt idx="62">
                  <c:v>95140</c:v>
                </c:pt>
                <c:pt idx="63">
                  <c:v>98936</c:v>
                </c:pt>
                <c:pt idx="64">
                  <c:v>103432</c:v>
                </c:pt>
                <c:pt idx="65">
                  <c:v>109564</c:v>
                </c:pt>
                <c:pt idx="66">
                  <c:v>116968</c:v>
                </c:pt>
                <c:pt idx="67">
                  <c:v>125420</c:v>
                </c:pt>
                <c:pt idx="68">
                  <c:v>135132</c:v>
                </c:pt>
                <c:pt idx="69">
                  <c:v>148100</c:v>
                </c:pt>
                <c:pt idx="70">
                  <c:v>167748</c:v>
                </c:pt>
                <c:pt idx="71">
                  <c:v>189740</c:v>
                </c:pt>
                <c:pt idx="72">
                  <c:v>212060</c:v>
                </c:pt>
                <c:pt idx="73">
                  <c:v>231612</c:v>
                </c:pt>
                <c:pt idx="74">
                  <c:v>248404</c:v>
                </c:pt>
                <c:pt idx="75">
                  <c:v>266232</c:v>
                </c:pt>
                <c:pt idx="76">
                  <c:v>284224</c:v>
                </c:pt>
                <c:pt idx="77">
                  <c:v>308716</c:v>
                </c:pt>
                <c:pt idx="78">
                  <c:v>354208</c:v>
                </c:pt>
                <c:pt idx="79">
                  <c:v>422320</c:v>
                </c:pt>
                <c:pt idx="80">
                  <c:v>466840</c:v>
                </c:pt>
                <c:pt idx="81">
                  <c:v>500200</c:v>
                </c:pt>
                <c:pt idx="82">
                  <c:v>524280</c:v>
                </c:pt>
                <c:pt idx="83">
                  <c:v>521880</c:v>
                </c:pt>
                <c:pt idx="84">
                  <c:v>515520</c:v>
                </c:pt>
                <c:pt idx="85">
                  <c:v>480360</c:v>
                </c:pt>
                <c:pt idx="86">
                  <c:v>431880</c:v>
                </c:pt>
                <c:pt idx="87">
                  <c:v>376236</c:v>
                </c:pt>
                <c:pt idx="88">
                  <c:v>326032</c:v>
                </c:pt>
                <c:pt idx="89">
                  <c:v>283112</c:v>
                </c:pt>
                <c:pt idx="90">
                  <c:v>246072</c:v>
                </c:pt>
                <c:pt idx="91">
                  <c:v>214120</c:v>
                </c:pt>
                <c:pt idx="92">
                  <c:v>165332</c:v>
                </c:pt>
                <c:pt idx="93">
                  <c:v>132820</c:v>
                </c:pt>
                <c:pt idx="94">
                  <c:v>119140</c:v>
                </c:pt>
                <c:pt idx="95">
                  <c:v>102580</c:v>
                </c:pt>
                <c:pt idx="96">
                  <c:v>92780</c:v>
                </c:pt>
                <c:pt idx="97">
                  <c:v>81444</c:v>
                </c:pt>
                <c:pt idx="98">
                  <c:v>76324</c:v>
                </c:pt>
                <c:pt idx="99">
                  <c:v>67044</c:v>
                </c:pt>
                <c:pt idx="100">
                  <c:v>62816</c:v>
                </c:pt>
                <c:pt idx="101">
                  <c:v>58864</c:v>
                </c:pt>
                <c:pt idx="102">
                  <c:v>53552</c:v>
                </c:pt>
                <c:pt idx="103">
                  <c:v>49496</c:v>
                </c:pt>
                <c:pt idx="104">
                  <c:v>47496</c:v>
                </c:pt>
                <c:pt idx="105">
                  <c:v>44480</c:v>
                </c:pt>
                <c:pt idx="106">
                  <c:v>41320</c:v>
                </c:pt>
                <c:pt idx="107">
                  <c:v>39807.199999999997</c:v>
                </c:pt>
                <c:pt idx="108">
                  <c:v>37073.199999999997</c:v>
                </c:pt>
                <c:pt idx="109">
                  <c:v>34870.800000000003</c:v>
                </c:pt>
                <c:pt idx="110">
                  <c:v>33209.199999999997</c:v>
                </c:pt>
                <c:pt idx="111">
                  <c:v>31620</c:v>
                </c:pt>
                <c:pt idx="112">
                  <c:v>30113.59999999998</c:v>
                </c:pt>
                <c:pt idx="113">
                  <c:v>28850.799999999996</c:v>
                </c:pt>
                <c:pt idx="114">
                  <c:v>27718</c:v>
                </c:pt>
                <c:pt idx="115">
                  <c:v>26629.200000000001</c:v>
                </c:pt>
                <c:pt idx="116">
                  <c:v>25701.59999999998</c:v>
                </c:pt>
                <c:pt idx="117">
                  <c:v>25180.400000000001</c:v>
                </c:pt>
                <c:pt idx="118">
                  <c:v>24669.59999999998</c:v>
                </c:pt>
                <c:pt idx="119">
                  <c:v>24174.799999999996</c:v>
                </c:pt>
                <c:pt idx="120">
                  <c:v>23684.400000000001</c:v>
                </c:pt>
                <c:pt idx="121">
                  <c:v>23086.799999999996</c:v>
                </c:pt>
                <c:pt idx="122">
                  <c:v>22457.59999999998</c:v>
                </c:pt>
                <c:pt idx="123">
                  <c:v>21850.400000000001</c:v>
                </c:pt>
                <c:pt idx="124">
                  <c:v>21260</c:v>
                </c:pt>
                <c:pt idx="125">
                  <c:v>20932.8</c:v>
                </c:pt>
                <c:pt idx="126">
                  <c:v>20596.400000000001</c:v>
                </c:pt>
                <c:pt idx="127">
                  <c:v>20418</c:v>
                </c:pt>
                <c:pt idx="128">
                  <c:v>19946</c:v>
                </c:pt>
                <c:pt idx="129">
                  <c:v>19996</c:v>
                </c:pt>
                <c:pt idx="130">
                  <c:v>20035.2</c:v>
                </c:pt>
                <c:pt idx="131">
                  <c:v>20150.400000000001</c:v>
                </c:pt>
                <c:pt idx="132">
                  <c:v>20429.2</c:v>
                </c:pt>
                <c:pt idx="133">
                  <c:v>21001.59999999998</c:v>
                </c:pt>
                <c:pt idx="134">
                  <c:v>22509.59999999998</c:v>
                </c:pt>
                <c:pt idx="135">
                  <c:v>24202.400000000001</c:v>
                </c:pt>
                <c:pt idx="136">
                  <c:v>26450.400000000001</c:v>
                </c:pt>
                <c:pt idx="137">
                  <c:v>29269.200000000001</c:v>
                </c:pt>
                <c:pt idx="138">
                  <c:v>32496.400000000001</c:v>
                </c:pt>
                <c:pt idx="139">
                  <c:v>35990</c:v>
                </c:pt>
                <c:pt idx="140">
                  <c:v>39956.800000000003</c:v>
                </c:pt>
                <c:pt idx="141">
                  <c:v>43876</c:v>
                </c:pt>
                <c:pt idx="142">
                  <c:v>46924</c:v>
                </c:pt>
                <c:pt idx="143">
                  <c:v>49752</c:v>
                </c:pt>
                <c:pt idx="144">
                  <c:v>51712</c:v>
                </c:pt>
                <c:pt idx="145">
                  <c:v>53236</c:v>
                </c:pt>
                <c:pt idx="146">
                  <c:v>53292</c:v>
                </c:pt>
                <c:pt idx="147">
                  <c:v>52096</c:v>
                </c:pt>
                <c:pt idx="148">
                  <c:v>49868</c:v>
                </c:pt>
                <c:pt idx="149">
                  <c:v>46660</c:v>
                </c:pt>
                <c:pt idx="150">
                  <c:v>43016</c:v>
                </c:pt>
                <c:pt idx="151">
                  <c:v>39675.199999999997</c:v>
                </c:pt>
                <c:pt idx="152">
                  <c:v>36815.199999999997</c:v>
                </c:pt>
                <c:pt idx="153">
                  <c:v>34476.800000000003</c:v>
                </c:pt>
                <c:pt idx="154">
                  <c:v>33456</c:v>
                </c:pt>
                <c:pt idx="155">
                  <c:v>32613.200000000001</c:v>
                </c:pt>
                <c:pt idx="156">
                  <c:v>32620</c:v>
                </c:pt>
                <c:pt idx="157">
                  <c:v>33915.599999999999</c:v>
                </c:pt>
                <c:pt idx="158">
                  <c:v>36495.199999999997</c:v>
                </c:pt>
                <c:pt idx="159">
                  <c:v>40172</c:v>
                </c:pt>
                <c:pt idx="160">
                  <c:v>44496</c:v>
                </c:pt>
                <c:pt idx="161">
                  <c:v>49172</c:v>
                </c:pt>
                <c:pt idx="162">
                  <c:v>53308</c:v>
                </c:pt>
                <c:pt idx="163">
                  <c:v>55540</c:v>
                </c:pt>
                <c:pt idx="164">
                  <c:v>54728</c:v>
                </c:pt>
                <c:pt idx="165">
                  <c:v>50104</c:v>
                </c:pt>
                <c:pt idx="166">
                  <c:v>43304</c:v>
                </c:pt>
                <c:pt idx="167">
                  <c:v>34639.599999999999</c:v>
                </c:pt>
                <c:pt idx="168">
                  <c:v>26600.400000000001</c:v>
                </c:pt>
                <c:pt idx="169">
                  <c:v>19763.2</c:v>
                </c:pt>
                <c:pt idx="170">
                  <c:v>14400.8</c:v>
                </c:pt>
                <c:pt idx="171">
                  <c:v>10468.4</c:v>
                </c:pt>
                <c:pt idx="172">
                  <c:v>7678.8</c:v>
                </c:pt>
                <c:pt idx="173">
                  <c:v>5683.6</c:v>
                </c:pt>
                <c:pt idx="174">
                  <c:v>4504.4000000000005</c:v>
                </c:pt>
                <c:pt idx="175">
                  <c:v>3200</c:v>
                </c:pt>
                <c:pt idx="176">
                  <c:v>2664</c:v>
                </c:pt>
                <c:pt idx="177">
                  <c:v>2128</c:v>
                </c:pt>
                <c:pt idx="178">
                  <c:v>1789.2</c:v>
                </c:pt>
                <c:pt idx="179">
                  <c:v>1647.6</c:v>
                </c:pt>
                <c:pt idx="180">
                  <c:v>1506</c:v>
                </c:pt>
                <c:pt idx="181">
                  <c:v>1364.4</c:v>
                </c:pt>
                <c:pt idx="182">
                  <c:v>1222.8</c:v>
                </c:pt>
                <c:pt idx="183">
                  <c:v>1110</c:v>
                </c:pt>
                <c:pt idx="184">
                  <c:v>1026</c:v>
                </c:pt>
                <c:pt idx="185">
                  <c:v>942</c:v>
                </c:pt>
                <c:pt idx="186">
                  <c:v>858</c:v>
                </c:pt>
                <c:pt idx="187">
                  <c:v>774</c:v>
                </c:pt>
                <c:pt idx="188">
                  <c:v>707.6</c:v>
                </c:pt>
                <c:pt idx="189">
                  <c:v>658.8</c:v>
                </c:pt>
                <c:pt idx="190">
                  <c:v>610</c:v>
                </c:pt>
                <c:pt idx="191">
                  <c:v>561.20000000000005</c:v>
                </c:pt>
                <c:pt idx="192">
                  <c:v>512.4</c:v>
                </c:pt>
                <c:pt idx="193">
                  <c:v>478.8</c:v>
                </c:pt>
                <c:pt idx="194">
                  <c:v>460.4</c:v>
                </c:pt>
                <c:pt idx="195">
                  <c:v>442</c:v>
                </c:pt>
                <c:pt idx="196">
                  <c:v>423.6</c:v>
                </c:pt>
                <c:pt idx="197">
                  <c:v>405.2</c:v>
                </c:pt>
                <c:pt idx="198">
                  <c:v>390.4</c:v>
                </c:pt>
                <c:pt idx="199">
                  <c:v>379.2</c:v>
                </c:pt>
                <c:pt idx="200">
                  <c:v>368</c:v>
                </c:pt>
                <c:pt idx="201">
                  <c:v>356.8</c:v>
                </c:pt>
                <c:pt idx="202">
                  <c:v>345.6</c:v>
                </c:pt>
                <c:pt idx="203">
                  <c:v>335.2</c:v>
                </c:pt>
                <c:pt idx="204">
                  <c:v>325.60000000000002</c:v>
                </c:pt>
                <c:pt idx="205">
                  <c:v>319.60000000000002</c:v>
                </c:pt>
                <c:pt idx="206">
                  <c:v>314</c:v>
                </c:pt>
                <c:pt idx="207">
                  <c:v>308.39999999999969</c:v>
                </c:pt>
                <c:pt idx="208">
                  <c:v>302.8</c:v>
                </c:pt>
                <c:pt idx="209">
                  <c:v>298</c:v>
                </c:pt>
                <c:pt idx="210">
                  <c:v>294</c:v>
                </c:pt>
                <c:pt idx="211">
                  <c:v>290</c:v>
                </c:pt>
                <c:pt idx="212">
                  <c:v>285.60000000000002</c:v>
                </c:pt>
                <c:pt idx="213">
                  <c:v>282</c:v>
                </c:pt>
                <c:pt idx="214">
                  <c:v>279.2</c:v>
                </c:pt>
                <c:pt idx="215">
                  <c:v>277.60000000000002</c:v>
                </c:pt>
                <c:pt idx="216">
                  <c:v>276</c:v>
                </c:pt>
                <c:pt idx="217">
                  <c:v>274.39999999999969</c:v>
                </c:pt>
                <c:pt idx="218">
                  <c:v>272.8</c:v>
                </c:pt>
                <c:pt idx="219">
                  <c:v>274.39999999999969</c:v>
                </c:pt>
                <c:pt idx="220">
                  <c:v>276</c:v>
                </c:pt>
                <c:pt idx="221">
                  <c:v>277.60000000000002</c:v>
                </c:pt>
                <c:pt idx="222">
                  <c:v>279.2</c:v>
                </c:pt>
                <c:pt idx="223">
                  <c:v>282</c:v>
                </c:pt>
                <c:pt idx="224">
                  <c:v>286</c:v>
                </c:pt>
                <c:pt idx="225">
                  <c:v>290</c:v>
                </c:pt>
                <c:pt idx="226">
                  <c:v>294</c:v>
                </c:pt>
                <c:pt idx="227">
                  <c:v>298</c:v>
                </c:pt>
                <c:pt idx="228">
                  <c:v>302.8</c:v>
                </c:pt>
                <c:pt idx="229">
                  <c:v>308.39999999999969</c:v>
                </c:pt>
                <c:pt idx="230">
                  <c:v>314</c:v>
                </c:pt>
                <c:pt idx="231">
                  <c:v>319.60000000000002</c:v>
                </c:pt>
                <c:pt idx="232">
                  <c:v>325.2</c:v>
                </c:pt>
                <c:pt idx="233">
                  <c:v>332</c:v>
                </c:pt>
                <c:pt idx="234">
                  <c:v>340</c:v>
                </c:pt>
                <c:pt idx="235">
                  <c:v>348</c:v>
                </c:pt>
                <c:pt idx="236">
                  <c:v>356</c:v>
                </c:pt>
                <c:pt idx="237">
                  <c:v>364</c:v>
                </c:pt>
                <c:pt idx="238">
                  <c:v>372.4</c:v>
                </c:pt>
                <c:pt idx="239">
                  <c:v>381.2</c:v>
                </c:pt>
                <c:pt idx="240">
                  <c:v>390</c:v>
                </c:pt>
                <c:pt idx="241">
                  <c:v>398.8</c:v>
                </c:pt>
                <c:pt idx="242">
                  <c:v>407.6</c:v>
                </c:pt>
                <c:pt idx="243">
                  <c:v>418.8</c:v>
                </c:pt>
                <c:pt idx="244">
                  <c:v>432.4</c:v>
                </c:pt>
                <c:pt idx="245">
                  <c:v>446</c:v>
                </c:pt>
                <c:pt idx="246">
                  <c:v>459.6</c:v>
                </c:pt>
                <c:pt idx="247">
                  <c:v>473.2</c:v>
                </c:pt>
                <c:pt idx="248">
                  <c:v>487.6</c:v>
                </c:pt>
                <c:pt idx="249">
                  <c:v>502.8</c:v>
                </c:pt>
                <c:pt idx="250">
                  <c:v>518</c:v>
                </c:pt>
                <c:pt idx="251">
                  <c:v>533.20000000000005</c:v>
                </c:pt>
                <c:pt idx="252">
                  <c:v>548.4</c:v>
                </c:pt>
                <c:pt idx="253">
                  <c:v>562</c:v>
                </c:pt>
                <c:pt idx="254">
                  <c:v>574</c:v>
                </c:pt>
                <c:pt idx="255">
                  <c:v>586</c:v>
                </c:pt>
                <c:pt idx="256">
                  <c:v>598</c:v>
                </c:pt>
                <c:pt idx="257">
                  <c:v>610</c:v>
                </c:pt>
                <c:pt idx="258">
                  <c:v>622.79999999999995</c:v>
                </c:pt>
                <c:pt idx="259">
                  <c:v>636.4</c:v>
                </c:pt>
                <c:pt idx="260">
                  <c:v>650</c:v>
                </c:pt>
                <c:pt idx="261">
                  <c:v>663.6</c:v>
                </c:pt>
                <c:pt idx="262">
                  <c:v>677.2</c:v>
                </c:pt>
                <c:pt idx="263">
                  <c:v>689.2</c:v>
                </c:pt>
                <c:pt idx="264">
                  <c:v>699.6</c:v>
                </c:pt>
                <c:pt idx="265">
                  <c:v>710</c:v>
                </c:pt>
                <c:pt idx="266">
                  <c:v>720.4</c:v>
                </c:pt>
                <c:pt idx="267">
                  <c:v>730.8</c:v>
                </c:pt>
                <c:pt idx="268">
                  <c:v>740</c:v>
                </c:pt>
                <c:pt idx="269">
                  <c:v>748</c:v>
                </c:pt>
                <c:pt idx="270">
                  <c:v>756</c:v>
                </c:pt>
                <c:pt idx="271">
                  <c:v>764</c:v>
                </c:pt>
                <c:pt idx="272">
                  <c:v>772</c:v>
                </c:pt>
                <c:pt idx="273">
                  <c:v>786.4</c:v>
                </c:pt>
                <c:pt idx="274">
                  <c:v>807.2</c:v>
                </c:pt>
                <c:pt idx="275">
                  <c:v>816</c:v>
                </c:pt>
                <c:pt idx="276">
                  <c:v>828</c:v>
                </c:pt>
                <c:pt idx="277">
                  <c:v>836</c:v>
                </c:pt>
                <c:pt idx="278">
                  <c:v>844</c:v>
                </c:pt>
                <c:pt idx="279">
                  <c:v>856</c:v>
                </c:pt>
                <c:pt idx="280">
                  <c:v>864</c:v>
                </c:pt>
                <c:pt idx="281">
                  <c:v>872</c:v>
                </c:pt>
                <c:pt idx="282">
                  <c:v>880</c:v>
                </c:pt>
                <c:pt idx="283">
                  <c:v>887.2</c:v>
                </c:pt>
                <c:pt idx="284">
                  <c:v>901.6</c:v>
                </c:pt>
                <c:pt idx="285">
                  <c:v>916</c:v>
                </c:pt>
                <c:pt idx="286">
                  <c:v>930.4</c:v>
                </c:pt>
                <c:pt idx="287">
                  <c:v>944.8</c:v>
                </c:pt>
                <c:pt idx="288">
                  <c:v>956.4</c:v>
                </c:pt>
                <c:pt idx="289">
                  <c:v>965.2</c:v>
                </c:pt>
                <c:pt idx="290">
                  <c:v>974</c:v>
                </c:pt>
                <c:pt idx="291">
                  <c:v>982.8</c:v>
                </c:pt>
                <c:pt idx="292">
                  <c:v>991.6</c:v>
                </c:pt>
                <c:pt idx="293">
                  <c:v>1001.2</c:v>
                </c:pt>
                <c:pt idx="294">
                  <c:v>1011.6</c:v>
                </c:pt>
                <c:pt idx="295">
                  <c:v>1022</c:v>
                </c:pt>
                <c:pt idx="296">
                  <c:v>1032.4000000000001</c:v>
                </c:pt>
                <c:pt idx="297">
                  <c:v>1042.8</c:v>
                </c:pt>
                <c:pt idx="298">
                  <c:v>1050</c:v>
                </c:pt>
                <c:pt idx="299">
                  <c:v>1054</c:v>
                </c:pt>
                <c:pt idx="300">
                  <c:v>1058</c:v>
                </c:pt>
                <c:pt idx="301">
                  <c:v>1062</c:v>
                </c:pt>
                <c:pt idx="302">
                  <c:v>1066</c:v>
                </c:pt>
                <c:pt idx="303">
                  <c:v>1072.8</c:v>
                </c:pt>
                <c:pt idx="304">
                  <c:v>1082.4000000000001</c:v>
                </c:pt>
                <c:pt idx="305">
                  <c:v>1092</c:v>
                </c:pt>
                <c:pt idx="306">
                  <c:v>1101.5999999999999</c:v>
                </c:pt>
                <c:pt idx="307">
                  <c:v>1111.2</c:v>
                </c:pt>
                <c:pt idx="308">
                  <c:v>1118.4000000000001</c:v>
                </c:pt>
                <c:pt idx="309">
                  <c:v>1123.2</c:v>
                </c:pt>
                <c:pt idx="310">
                  <c:v>1128</c:v>
                </c:pt>
                <c:pt idx="311">
                  <c:v>1132.8</c:v>
                </c:pt>
                <c:pt idx="312">
                  <c:v>1137.5999999999999</c:v>
                </c:pt>
                <c:pt idx="313">
                  <c:v>1142.8</c:v>
                </c:pt>
                <c:pt idx="314">
                  <c:v>1148.4000000000001</c:v>
                </c:pt>
                <c:pt idx="315">
                  <c:v>1154</c:v>
                </c:pt>
                <c:pt idx="316">
                  <c:v>1159.5999999999999</c:v>
                </c:pt>
                <c:pt idx="317">
                  <c:v>1165.2</c:v>
                </c:pt>
                <c:pt idx="318">
                  <c:v>1170</c:v>
                </c:pt>
                <c:pt idx="319">
                  <c:v>1174</c:v>
                </c:pt>
                <c:pt idx="320">
                  <c:v>1178</c:v>
                </c:pt>
                <c:pt idx="321">
                  <c:v>1182</c:v>
                </c:pt>
                <c:pt idx="322">
                  <c:v>1186</c:v>
                </c:pt>
                <c:pt idx="323">
                  <c:v>1190</c:v>
                </c:pt>
                <c:pt idx="324">
                  <c:v>1194</c:v>
                </c:pt>
                <c:pt idx="325">
                  <c:v>1198</c:v>
                </c:pt>
                <c:pt idx="326">
                  <c:v>1202</c:v>
                </c:pt>
                <c:pt idx="327">
                  <c:v>1206</c:v>
                </c:pt>
                <c:pt idx="328">
                  <c:v>1209.2</c:v>
                </c:pt>
                <c:pt idx="329">
                  <c:v>1211.5999999999999</c:v>
                </c:pt>
                <c:pt idx="330">
                  <c:v>1214</c:v>
                </c:pt>
                <c:pt idx="331">
                  <c:v>1216.4000000000001</c:v>
                </c:pt>
                <c:pt idx="332">
                  <c:v>1218.8</c:v>
                </c:pt>
                <c:pt idx="333">
                  <c:v>1220.8</c:v>
                </c:pt>
                <c:pt idx="334">
                  <c:v>1222.4000000000001</c:v>
                </c:pt>
                <c:pt idx="335">
                  <c:v>1224</c:v>
                </c:pt>
                <c:pt idx="336">
                  <c:v>1225.5999999999999</c:v>
                </c:pt>
                <c:pt idx="337">
                  <c:v>1227.2</c:v>
                </c:pt>
                <c:pt idx="338">
                  <c:v>1226.8</c:v>
                </c:pt>
                <c:pt idx="339">
                  <c:v>1224.4000000000001</c:v>
                </c:pt>
                <c:pt idx="340">
                  <c:v>1222</c:v>
                </c:pt>
                <c:pt idx="341">
                  <c:v>1219.5999999999999</c:v>
                </c:pt>
                <c:pt idx="342">
                  <c:v>1217.2</c:v>
                </c:pt>
                <c:pt idx="343">
                  <c:v>1215.5999999999999</c:v>
                </c:pt>
                <c:pt idx="344">
                  <c:v>1214.8</c:v>
                </c:pt>
                <c:pt idx="345">
                  <c:v>1214</c:v>
                </c:pt>
                <c:pt idx="346">
                  <c:v>1213.2</c:v>
                </c:pt>
                <c:pt idx="347">
                  <c:v>1212.4000000000001</c:v>
                </c:pt>
                <c:pt idx="348">
                  <c:v>1210.4000000000001</c:v>
                </c:pt>
                <c:pt idx="349">
                  <c:v>1207.2</c:v>
                </c:pt>
                <c:pt idx="350">
                  <c:v>1204</c:v>
                </c:pt>
                <c:pt idx="351">
                  <c:v>1200.8</c:v>
                </c:pt>
                <c:pt idx="352">
                  <c:v>1197.5999999999999</c:v>
                </c:pt>
                <c:pt idx="353">
                  <c:v>1194</c:v>
                </c:pt>
                <c:pt idx="354">
                  <c:v>1190</c:v>
                </c:pt>
                <c:pt idx="355">
                  <c:v>1186</c:v>
                </c:pt>
                <c:pt idx="356">
                  <c:v>1182</c:v>
                </c:pt>
                <c:pt idx="357">
                  <c:v>1178</c:v>
                </c:pt>
                <c:pt idx="358">
                  <c:v>1173.2</c:v>
                </c:pt>
                <c:pt idx="359">
                  <c:v>1167.5999999999999</c:v>
                </c:pt>
                <c:pt idx="360">
                  <c:v>1162</c:v>
                </c:pt>
                <c:pt idx="361">
                  <c:v>1156.4000000000001</c:v>
                </c:pt>
                <c:pt idx="362">
                  <c:v>1150.8</c:v>
                </c:pt>
                <c:pt idx="363">
                  <c:v>1144</c:v>
                </c:pt>
                <c:pt idx="364">
                  <c:v>1136</c:v>
                </c:pt>
                <c:pt idx="365">
                  <c:v>1128</c:v>
                </c:pt>
                <c:pt idx="366">
                  <c:v>1120</c:v>
                </c:pt>
                <c:pt idx="367">
                  <c:v>1112</c:v>
                </c:pt>
                <c:pt idx="368">
                  <c:v>1102.4000000000001</c:v>
                </c:pt>
                <c:pt idx="369">
                  <c:v>1091.2</c:v>
                </c:pt>
                <c:pt idx="370">
                  <c:v>1080</c:v>
                </c:pt>
                <c:pt idx="371">
                  <c:v>1068.8</c:v>
                </c:pt>
                <c:pt idx="372">
                  <c:v>1057.5999999999999</c:v>
                </c:pt>
                <c:pt idx="373">
                  <c:v>1046.4000000000001</c:v>
                </c:pt>
                <c:pt idx="374">
                  <c:v>1035.2</c:v>
                </c:pt>
                <c:pt idx="375">
                  <c:v>1024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Hb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Sheet1!$A$2:$A$378</c:f>
              <c:numCache>
                <c:formatCode>General</c:formatCode>
                <c:ptCount val="377"/>
                <c:pt idx="0">
                  <c:v>250</c:v>
                </c:pt>
                <c:pt idx="1">
                  <c:v>252</c:v>
                </c:pt>
                <c:pt idx="2">
                  <c:v>254</c:v>
                </c:pt>
                <c:pt idx="3">
                  <c:v>256</c:v>
                </c:pt>
                <c:pt idx="4">
                  <c:v>258</c:v>
                </c:pt>
                <c:pt idx="5">
                  <c:v>260</c:v>
                </c:pt>
                <c:pt idx="6">
                  <c:v>262</c:v>
                </c:pt>
                <c:pt idx="7">
                  <c:v>264</c:v>
                </c:pt>
                <c:pt idx="8">
                  <c:v>266</c:v>
                </c:pt>
                <c:pt idx="9">
                  <c:v>268</c:v>
                </c:pt>
                <c:pt idx="10">
                  <c:v>270</c:v>
                </c:pt>
                <c:pt idx="11">
                  <c:v>272</c:v>
                </c:pt>
                <c:pt idx="12">
                  <c:v>274</c:v>
                </c:pt>
                <c:pt idx="13">
                  <c:v>276</c:v>
                </c:pt>
                <c:pt idx="14">
                  <c:v>278</c:v>
                </c:pt>
                <c:pt idx="15">
                  <c:v>280</c:v>
                </c:pt>
                <c:pt idx="16">
                  <c:v>282</c:v>
                </c:pt>
                <c:pt idx="17">
                  <c:v>284</c:v>
                </c:pt>
                <c:pt idx="18">
                  <c:v>286</c:v>
                </c:pt>
                <c:pt idx="19">
                  <c:v>288</c:v>
                </c:pt>
                <c:pt idx="20">
                  <c:v>290</c:v>
                </c:pt>
                <c:pt idx="21">
                  <c:v>292</c:v>
                </c:pt>
                <c:pt idx="22">
                  <c:v>294</c:v>
                </c:pt>
                <c:pt idx="23">
                  <c:v>296</c:v>
                </c:pt>
                <c:pt idx="24">
                  <c:v>298</c:v>
                </c:pt>
                <c:pt idx="25">
                  <c:v>300</c:v>
                </c:pt>
                <c:pt idx="26">
                  <c:v>302</c:v>
                </c:pt>
                <c:pt idx="27">
                  <c:v>304</c:v>
                </c:pt>
                <c:pt idx="28">
                  <c:v>306</c:v>
                </c:pt>
                <c:pt idx="29">
                  <c:v>308</c:v>
                </c:pt>
                <c:pt idx="30">
                  <c:v>310</c:v>
                </c:pt>
                <c:pt idx="31">
                  <c:v>312</c:v>
                </c:pt>
                <c:pt idx="32">
                  <c:v>314</c:v>
                </c:pt>
                <c:pt idx="33">
                  <c:v>316</c:v>
                </c:pt>
                <c:pt idx="34">
                  <c:v>318</c:v>
                </c:pt>
                <c:pt idx="35">
                  <c:v>320</c:v>
                </c:pt>
                <c:pt idx="36">
                  <c:v>322</c:v>
                </c:pt>
                <c:pt idx="37">
                  <c:v>324</c:v>
                </c:pt>
                <c:pt idx="38">
                  <c:v>326</c:v>
                </c:pt>
                <c:pt idx="39">
                  <c:v>328</c:v>
                </c:pt>
                <c:pt idx="40">
                  <c:v>330</c:v>
                </c:pt>
                <c:pt idx="41">
                  <c:v>332</c:v>
                </c:pt>
                <c:pt idx="42">
                  <c:v>334</c:v>
                </c:pt>
                <c:pt idx="43">
                  <c:v>336</c:v>
                </c:pt>
                <c:pt idx="44">
                  <c:v>338</c:v>
                </c:pt>
                <c:pt idx="45">
                  <c:v>340</c:v>
                </c:pt>
                <c:pt idx="46">
                  <c:v>342</c:v>
                </c:pt>
                <c:pt idx="47">
                  <c:v>344</c:v>
                </c:pt>
                <c:pt idx="48">
                  <c:v>346</c:v>
                </c:pt>
                <c:pt idx="49">
                  <c:v>348</c:v>
                </c:pt>
                <c:pt idx="50">
                  <c:v>350</c:v>
                </c:pt>
                <c:pt idx="51">
                  <c:v>352</c:v>
                </c:pt>
                <c:pt idx="52">
                  <c:v>354</c:v>
                </c:pt>
                <c:pt idx="53">
                  <c:v>356</c:v>
                </c:pt>
                <c:pt idx="54">
                  <c:v>358</c:v>
                </c:pt>
                <c:pt idx="55">
                  <c:v>360</c:v>
                </c:pt>
                <c:pt idx="56">
                  <c:v>362</c:v>
                </c:pt>
                <c:pt idx="57">
                  <c:v>364</c:v>
                </c:pt>
                <c:pt idx="58">
                  <c:v>366</c:v>
                </c:pt>
                <c:pt idx="59">
                  <c:v>368</c:v>
                </c:pt>
                <c:pt idx="60">
                  <c:v>370</c:v>
                </c:pt>
                <c:pt idx="61">
                  <c:v>372</c:v>
                </c:pt>
                <c:pt idx="62">
                  <c:v>374</c:v>
                </c:pt>
                <c:pt idx="63">
                  <c:v>376</c:v>
                </c:pt>
                <c:pt idx="64">
                  <c:v>378</c:v>
                </c:pt>
                <c:pt idx="65">
                  <c:v>380</c:v>
                </c:pt>
                <c:pt idx="66">
                  <c:v>382</c:v>
                </c:pt>
                <c:pt idx="67">
                  <c:v>384</c:v>
                </c:pt>
                <c:pt idx="68">
                  <c:v>386</c:v>
                </c:pt>
                <c:pt idx="69">
                  <c:v>388</c:v>
                </c:pt>
                <c:pt idx="70">
                  <c:v>390</c:v>
                </c:pt>
                <c:pt idx="71">
                  <c:v>392</c:v>
                </c:pt>
                <c:pt idx="72">
                  <c:v>394</c:v>
                </c:pt>
                <c:pt idx="73">
                  <c:v>396</c:v>
                </c:pt>
                <c:pt idx="74">
                  <c:v>398</c:v>
                </c:pt>
                <c:pt idx="75">
                  <c:v>400</c:v>
                </c:pt>
                <c:pt idx="76">
                  <c:v>402</c:v>
                </c:pt>
                <c:pt idx="77">
                  <c:v>404</c:v>
                </c:pt>
                <c:pt idx="78">
                  <c:v>406</c:v>
                </c:pt>
                <c:pt idx="79">
                  <c:v>408</c:v>
                </c:pt>
                <c:pt idx="80">
                  <c:v>410</c:v>
                </c:pt>
                <c:pt idx="81">
                  <c:v>412</c:v>
                </c:pt>
                <c:pt idx="82">
                  <c:v>414</c:v>
                </c:pt>
                <c:pt idx="83">
                  <c:v>416</c:v>
                </c:pt>
                <c:pt idx="84">
                  <c:v>418</c:v>
                </c:pt>
                <c:pt idx="85">
                  <c:v>420</c:v>
                </c:pt>
                <c:pt idx="86">
                  <c:v>422</c:v>
                </c:pt>
                <c:pt idx="87">
                  <c:v>424</c:v>
                </c:pt>
                <c:pt idx="88">
                  <c:v>426</c:v>
                </c:pt>
                <c:pt idx="89">
                  <c:v>428</c:v>
                </c:pt>
                <c:pt idx="90">
                  <c:v>430</c:v>
                </c:pt>
                <c:pt idx="91">
                  <c:v>432</c:v>
                </c:pt>
                <c:pt idx="92">
                  <c:v>434</c:v>
                </c:pt>
                <c:pt idx="93">
                  <c:v>436</c:v>
                </c:pt>
                <c:pt idx="94">
                  <c:v>438</c:v>
                </c:pt>
                <c:pt idx="95">
                  <c:v>440</c:v>
                </c:pt>
                <c:pt idx="96">
                  <c:v>442</c:v>
                </c:pt>
                <c:pt idx="97">
                  <c:v>444</c:v>
                </c:pt>
                <c:pt idx="98">
                  <c:v>446</c:v>
                </c:pt>
                <c:pt idx="99">
                  <c:v>448</c:v>
                </c:pt>
                <c:pt idx="100">
                  <c:v>450</c:v>
                </c:pt>
                <c:pt idx="101">
                  <c:v>452</c:v>
                </c:pt>
                <c:pt idx="102">
                  <c:v>454</c:v>
                </c:pt>
                <c:pt idx="103">
                  <c:v>456</c:v>
                </c:pt>
                <c:pt idx="104">
                  <c:v>458</c:v>
                </c:pt>
                <c:pt idx="105">
                  <c:v>460</c:v>
                </c:pt>
                <c:pt idx="106">
                  <c:v>462</c:v>
                </c:pt>
                <c:pt idx="107">
                  <c:v>464</c:v>
                </c:pt>
                <c:pt idx="108">
                  <c:v>466</c:v>
                </c:pt>
                <c:pt idx="109">
                  <c:v>468</c:v>
                </c:pt>
                <c:pt idx="110">
                  <c:v>470</c:v>
                </c:pt>
                <c:pt idx="111">
                  <c:v>472</c:v>
                </c:pt>
                <c:pt idx="112">
                  <c:v>474</c:v>
                </c:pt>
                <c:pt idx="113">
                  <c:v>476</c:v>
                </c:pt>
                <c:pt idx="114">
                  <c:v>478</c:v>
                </c:pt>
                <c:pt idx="115">
                  <c:v>480</c:v>
                </c:pt>
                <c:pt idx="116">
                  <c:v>482</c:v>
                </c:pt>
                <c:pt idx="117">
                  <c:v>484</c:v>
                </c:pt>
                <c:pt idx="118">
                  <c:v>486</c:v>
                </c:pt>
                <c:pt idx="119">
                  <c:v>488</c:v>
                </c:pt>
                <c:pt idx="120">
                  <c:v>490</c:v>
                </c:pt>
                <c:pt idx="121">
                  <c:v>492</c:v>
                </c:pt>
                <c:pt idx="122">
                  <c:v>494</c:v>
                </c:pt>
                <c:pt idx="123">
                  <c:v>496</c:v>
                </c:pt>
                <c:pt idx="124">
                  <c:v>498</c:v>
                </c:pt>
                <c:pt idx="125">
                  <c:v>500</c:v>
                </c:pt>
                <c:pt idx="126">
                  <c:v>502</c:v>
                </c:pt>
                <c:pt idx="127">
                  <c:v>504</c:v>
                </c:pt>
                <c:pt idx="128">
                  <c:v>506</c:v>
                </c:pt>
                <c:pt idx="129">
                  <c:v>508</c:v>
                </c:pt>
                <c:pt idx="130">
                  <c:v>510</c:v>
                </c:pt>
                <c:pt idx="131">
                  <c:v>512</c:v>
                </c:pt>
                <c:pt idx="132">
                  <c:v>514</c:v>
                </c:pt>
                <c:pt idx="133">
                  <c:v>516</c:v>
                </c:pt>
                <c:pt idx="134">
                  <c:v>518</c:v>
                </c:pt>
                <c:pt idx="135">
                  <c:v>520</c:v>
                </c:pt>
                <c:pt idx="136">
                  <c:v>522</c:v>
                </c:pt>
                <c:pt idx="137">
                  <c:v>524</c:v>
                </c:pt>
                <c:pt idx="138">
                  <c:v>526</c:v>
                </c:pt>
                <c:pt idx="139">
                  <c:v>528</c:v>
                </c:pt>
                <c:pt idx="140">
                  <c:v>530</c:v>
                </c:pt>
                <c:pt idx="141">
                  <c:v>532</c:v>
                </c:pt>
                <c:pt idx="142">
                  <c:v>534</c:v>
                </c:pt>
                <c:pt idx="143">
                  <c:v>536</c:v>
                </c:pt>
                <c:pt idx="144">
                  <c:v>538</c:v>
                </c:pt>
                <c:pt idx="145">
                  <c:v>540</c:v>
                </c:pt>
                <c:pt idx="146">
                  <c:v>542</c:v>
                </c:pt>
                <c:pt idx="147">
                  <c:v>544</c:v>
                </c:pt>
                <c:pt idx="148">
                  <c:v>546</c:v>
                </c:pt>
                <c:pt idx="149">
                  <c:v>548</c:v>
                </c:pt>
                <c:pt idx="150">
                  <c:v>550</c:v>
                </c:pt>
                <c:pt idx="151">
                  <c:v>552</c:v>
                </c:pt>
                <c:pt idx="152">
                  <c:v>554</c:v>
                </c:pt>
                <c:pt idx="153">
                  <c:v>556</c:v>
                </c:pt>
                <c:pt idx="154">
                  <c:v>558</c:v>
                </c:pt>
                <c:pt idx="155">
                  <c:v>560</c:v>
                </c:pt>
                <c:pt idx="156">
                  <c:v>562</c:v>
                </c:pt>
                <c:pt idx="157">
                  <c:v>564</c:v>
                </c:pt>
                <c:pt idx="158">
                  <c:v>566</c:v>
                </c:pt>
                <c:pt idx="159">
                  <c:v>568</c:v>
                </c:pt>
                <c:pt idx="160">
                  <c:v>570</c:v>
                </c:pt>
                <c:pt idx="161">
                  <c:v>572</c:v>
                </c:pt>
                <c:pt idx="162">
                  <c:v>574</c:v>
                </c:pt>
                <c:pt idx="163">
                  <c:v>576</c:v>
                </c:pt>
                <c:pt idx="164">
                  <c:v>578</c:v>
                </c:pt>
                <c:pt idx="165">
                  <c:v>580</c:v>
                </c:pt>
                <c:pt idx="166">
                  <c:v>582</c:v>
                </c:pt>
                <c:pt idx="167">
                  <c:v>584</c:v>
                </c:pt>
                <c:pt idx="168">
                  <c:v>586</c:v>
                </c:pt>
                <c:pt idx="169">
                  <c:v>588</c:v>
                </c:pt>
                <c:pt idx="170">
                  <c:v>590</c:v>
                </c:pt>
                <c:pt idx="171">
                  <c:v>592</c:v>
                </c:pt>
                <c:pt idx="172">
                  <c:v>594</c:v>
                </c:pt>
                <c:pt idx="173">
                  <c:v>596</c:v>
                </c:pt>
                <c:pt idx="174">
                  <c:v>598</c:v>
                </c:pt>
                <c:pt idx="175">
                  <c:v>600</c:v>
                </c:pt>
                <c:pt idx="176">
                  <c:v>602</c:v>
                </c:pt>
                <c:pt idx="177">
                  <c:v>604</c:v>
                </c:pt>
                <c:pt idx="178">
                  <c:v>606</c:v>
                </c:pt>
                <c:pt idx="179">
                  <c:v>608</c:v>
                </c:pt>
                <c:pt idx="180">
                  <c:v>610</c:v>
                </c:pt>
                <c:pt idx="181">
                  <c:v>612</c:v>
                </c:pt>
                <c:pt idx="182">
                  <c:v>614</c:v>
                </c:pt>
                <c:pt idx="183">
                  <c:v>616</c:v>
                </c:pt>
                <c:pt idx="184">
                  <c:v>618</c:v>
                </c:pt>
                <c:pt idx="185">
                  <c:v>620</c:v>
                </c:pt>
                <c:pt idx="186">
                  <c:v>622</c:v>
                </c:pt>
                <c:pt idx="187">
                  <c:v>624</c:v>
                </c:pt>
                <c:pt idx="188">
                  <c:v>626</c:v>
                </c:pt>
                <c:pt idx="189">
                  <c:v>628</c:v>
                </c:pt>
                <c:pt idx="190">
                  <c:v>630</c:v>
                </c:pt>
                <c:pt idx="191">
                  <c:v>632</c:v>
                </c:pt>
                <c:pt idx="192">
                  <c:v>634</c:v>
                </c:pt>
                <c:pt idx="193">
                  <c:v>636</c:v>
                </c:pt>
                <c:pt idx="194">
                  <c:v>638</c:v>
                </c:pt>
                <c:pt idx="195">
                  <c:v>640</c:v>
                </c:pt>
                <c:pt idx="196">
                  <c:v>642</c:v>
                </c:pt>
                <c:pt idx="197">
                  <c:v>644</c:v>
                </c:pt>
                <c:pt idx="198">
                  <c:v>646</c:v>
                </c:pt>
                <c:pt idx="199">
                  <c:v>648</c:v>
                </c:pt>
                <c:pt idx="200">
                  <c:v>650</c:v>
                </c:pt>
                <c:pt idx="201">
                  <c:v>652</c:v>
                </c:pt>
                <c:pt idx="202">
                  <c:v>654</c:v>
                </c:pt>
                <c:pt idx="203">
                  <c:v>656</c:v>
                </c:pt>
                <c:pt idx="204">
                  <c:v>658</c:v>
                </c:pt>
                <c:pt idx="205">
                  <c:v>660</c:v>
                </c:pt>
                <c:pt idx="206">
                  <c:v>662</c:v>
                </c:pt>
                <c:pt idx="207">
                  <c:v>664</c:v>
                </c:pt>
                <c:pt idx="208">
                  <c:v>666</c:v>
                </c:pt>
                <c:pt idx="209">
                  <c:v>668</c:v>
                </c:pt>
                <c:pt idx="210">
                  <c:v>670</c:v>
                </c:pt>
                <c:pt idx="211">
                  <c:v>672</c:v>
                </c:pt>
                <c:pt idx="212">
                  <c:v>674</c:v>
                </c:pt>
                <c:pt idx="213">
                  <c:v>676</c:v>
                </c:pt>
                <c:pt idx="214">
                  <c:v>678</c:v>
                </c:pt>
                <c:pt idx="215">
                  <c:v>680</c:v>
                </c:pt>
                <c:pt idx="216">
                  <c:v>682</c:v>
                </c:pt>
                <c:pt idx="217">
                  <c:v>684</c:v>
                </c:pt>
                <c:pt idx="218">
                  <c:v>686</c:v>
                </c:pt>
                <c:pt idx="219">
                  <c:v>688</c:v>
                </c:pt>
                <c:pt idx="220">
                  <c:v>690</c:v>
                </c:pt>
                <c:pt idx="221">
                  <c:v>692</c:v>
                </c:pt>
                <c:pt idx="222">
                  <c:v>694</c:v>
                </c:pt>
                <c:pt idx="223">
                  <c:v>696</c:v>
                </c:pt>
                <c:pt idx="224">
                  <c:v>698</c:v>
                </c:pt>
                <c:pt idx="225">
                  <c:v>700</c:v>
                </c:pt>
                <c:pt idx="226">
                  <c:v>702</c:v>
                </c:pt>
                <c:pt idx="227">
                  <c:v>704</c:v>
                </c:pt>
                <c:pt idx="228">
                  <c:v>706</c:v>
                </c:pt>
                <c:pt idx="229">
                  <c:v>708</c:v>
                </c:pt>
                <c:pt idx="230">
                  <c:v>710</c:v>
                </c:pt>
                <c:pt idx="231">
                  <c:v>712</c:v>
                </c:pt>
                <c:pt idx="232">
                  <c:v>714</c:v>
                </c:pt>
                <c:pt idx="233">
                  <c:v>716</c:v>
                </c:pt>
                <c:pt idx="234">
                  <c:v>718</c:v>
                </c:pt>
                <c:pt idx="235">
                  <c:v>720</c:v>
                </c:pt>
                <c:pt idx="236">
                  <c:v>722</c:v>
                </c:pt>
                <c:pt idx="237">
                  <c:v>724</c:v>
                </c:pt>
                <c:pt idx="238">
                  <c:v>726</c:v>
                </c:pt>
                <c:pt idx="239">
                  <c:v>728</c:v>
                </c:pt>
                <c:pt idx="240">
                  <c:v>730</c:v>
                </c:pt>
                <c:pt idx="241">
                  <c:v>732</c:v>
                </c:pt>
                <c:pt idx="242">
                  <c:v>734</c:v>
                </c:pt>
                <c:pt idx="243">
                  <c:v>736</c:v>
                </c:pt>
                <c:pt idx="244">
                  <c:v>738</c:v>
                </c:pt>
                <c:pt idx="245">
                  <c:v>740</c:v>
                </c:pt>
                <c:pt idx="246">
                  <c:v>742</c:v>
                </c:pt>
                <c:pt idx="247">
                  <c:v>744</c:v>
                </c:pt>
                <c:pt idx="248">
                  <c:v>746</c:v>
                </c:pt>
                <c:pt idx="249">
                  <c:v>748</c:v>
                </c:pt>
                <c:pt idx="250">
                  <c:v>750</c:v>
                </c:pt>
                <c:pt idx="251">
                  <c:v>752</c:v>
                </c:pt>
                <c:pt idx="252">
                  <c:v>754</c:v>
                </c:pt>
                <c:pt idx="253">
                  <c:v>756</c:v>
                </c:pt>
                <c:pt idx="254">
                  <c:v>758</c:v>
                </c:pt>
                <c:pt idx="255">
                  <c:v>760</c:v>
                </c:pt>
                <c:pt idx="256">
                  <c:v>762</c:v>
                </c:pt>
                <c:pt idx="257">
                  <c:v>764</c:v>
                </c:pt>
                <c:pt idx="258">
                  <c:v>766</c:v>
                </c:pt>
                <c:pt idx="259">
                  <c:v>768</c:v>
                </c:pt>
                <c:pt idx="260">
                  <c:v>770</c:v>
                </c:pt>
                <c:pt idx="261">
                  <c:v>772</c:v>
                </c:pt>
                <c:pt idx="262">
                  <c:v>774</c:v>
                </c:pt>
                <c:pt idx="263">
                  <c:v>776</c:v>
                </c:pt>
                <c:pt idx="264">
                  <c:v>778</c:v>
                </c:pt>
                <c:pt idx="265">
                  <c:v>780</c:v>
                </c:pt>
                <c:pt idx="266">
                  <c:v>782</c:v>
                </c:pt>
                <c:pt idx="267">
                  <c:v>784</c:v>
                </c:pt>
                <c:pt idx="268">
                  <c:v>786</c:v>
                </c:pt>
                <c:pt idx="269">
                  <c:v>788</c:v>
                </c:pt>
                <c:pt idx="270">
                  <c:v>790</c:v>
                </c:pt>
                <c:pt idx="271">
                  <c:v>792</c:v>
                </c:pt>
                <c:pt idx="272">
                  <c:v>794</c:v>
                </c:pt>
                <c:pt idx="273">
                  <c:v>796</c:v>
                </c:pt>
                <c:pt idx="274">
                  <c:v>798</c:v>
                </c:pt>
                <c:pt idx="275">
                  <c:v>800</c:v>
                </c:pt>
                <c:pt idx="276">
                  <c:v>802</c:v>
                </c:pt>
                <c:pt idx="277">
                  <c:v>804</c:v>
                </c:pt>
                <c:pt idx="278">
                  <c:v>806</c:v>
                </c:pt>
                <c:pt idx="279">
                  <c:v>808</c:v>
                </c:pt>
                <c:pt idx="280">
                  <c:v>810</c:v>
                </c:pt>
                <c:pt idx="281">
                  <c:v>812</c:v>
                </c:pt>
                <c:pt idx="282">
                  <c:v>814</c:v>
                </c:pt>
                <c:pt idx="283">
                  <c:v>816</c:v>
                </c:pt>
                <c:pt idx="284">
                  <c:v>818</c:v>
                </c:pt>
                <c:pt idx="285">
                  <c:v>820</c:v>
                </c:pt>
                <c:pt idx="286">
                  <c:v>822</c:v>
                </c:pt>
                <c:pt idx="287">
                  <c:v>824</c:v>
                </c:pt>
                <c:pt idx="288">
                  <c:v>826</c:v>
                </c:pt>
                <c:pt idx="289">
                  <c:v>828</c:v>
                </c:pt>
                <c:pt idx="290">
                  <c:v>830</c:v>
                </c:pt>
                <c:pt idx="291">
                  <c:v>832</c:v>
                </c:pt>
                <c:pt idx="292">
                  <c:v>834</c:v>
                </c:pt>
                <c:pt idx="293">
                  <c:v>836</c:v>
                </c:pt>
                <c:pt idx="294">
                  <c:v>838</c:v>
                </c:pt>
                <c:pt idx="295">
                  <c:v>840</c:v>
                </c:pt>
                <c:pt idx="296">
                  <c:v>842</c:v>
                </c:pt>
                <c:pt idx="297">
                  <c:v>844</c:v>
                </c:pt>
                <c:pt idx="298">
                  <c:v>846</c:v>
                </c:pt>
                <c:pt idx="299">
                  <c:v>848</c:v>
                </c:pt>
                <c:pt idx="300">
                  <c:v>850</c:v>
                </c:pt>
                <c:pt idx="301">
                  <c:v>852</c:v>
                </c:pt>
                <c:pt idx="302">
                  <c:v>854</c:v>
                </c:pt>
                <c:pt idx="303">
                  <c:v>856</c:v>
                </c:pt>
                <c:pt idx="304">
                  <c:v>858</c:v>
                </c:pt>
                <c:pt idx="305">
                  <c:v>860</c:v>
                </c:pt>
                <c:pt idx="306">
                  <c:v>862</c:v>
                </c:pt>
                <c:pt idx="307">
                  <c:v>864</c:v>
                </c:pt>
                <c:pt idx="308">
                  <c:v>866</c:v>
                </c:pt>
                <c:pt idx="309">
                  <c:v>868</c:v>
                </c:pt>
                <c:pt idx="310">
                  <c:v>870</c:v>
                </c:pt>
                <c:pt idx="311">
                  <c:v>872</c:v>
                </c:pt>
                <c:pt idx="312">
                  <c:v>874</c:v>
                </c:pt>
                <c:pt idx="313">
                  <c:v>876</c:v>
                </c:pt>
                <c:pt idx="314">
                  <c:v>878</c:v>
                </c:pt>
                <c:pt idx="315">
                  <c:v>880</c:v>
                </c:pt>
                <c:pt idx="316">
                  <c:v>882</c:v>
                </c:pt>
                <c:pt idx="317">
                  <c:v>884</c:v>
                </c:pt>
                <c:pt idx="318">
                  <c:v>886</c:v>
                </c:pt>
                <c:pt idx="319">
                  <c:v>888</c:v>
                </c:pt>
                <c:pt idx="320">
                  <c:v>890</c:v>
                </c:pt>
                <c:pt idx="321">
                  <c:v>892</c:v>
                </c:pt>
                <c:pt idx="322">
                  <c:v>894</c:v>
                </c:pt>
                <c:pt idx="323">
                  <c:v>896</c:v>
                </c:pt>
                <c:pt idx="324">
                  <c:v>898</c:v>
                </c:pt>
                <c:pt idx="325">
                  <c:v>900</c:v>
                </c:pt>
                <c:pt idx="326">
                  <c:v>902</c:v>
                </c:pt>
                <c:pt idx="327">
                  <c:v>904</c:v>
                </c:pt>
                <c:pt idx="328">
                  <c:v>906</c:v>
                </c:pt>
                <c:pt idx="329">
                  <c:v>908</c:v>
                </c:pt>
                <c:pt idx="330">
                  <c:v>910</c:v>
                </c:pt>
                <c:pt idx="331">
                  <c:v>912</c:v>
                </c:pt>
                <c:pt idx="332">
                  <c:v>914</c:v>
                </c:pt>
                <c:pt idx="333">
                  <c:v>916</c:v>
                </c:pt>
                <c:pt idx="334">
                  <c:v>918</c:v>
                </c:pt>
                <c:pt idx="335">
                  <c:v>920</c:v>
                </c:pt>
                <c:pt idx="336">
                  <c:v>922</c:v>
                </c:pt>
                <c:pt idx="337">
                  <c:v>924</c:v>
                </c:pt>
                <c:pt idx="338">
                  <c:v>926</c:v>
                </c:pt>
                <c:pt idx="339">
                  <c:v>928</c:v>
                </c:pt>
                <c:pt idx="340">
                  <c:v>930</c:v>
                </c:pt>
                <c:pt idx="341">
                  <c:v>932</c:v>
                </c:pt>
                <c:pt idx="342">
                  <c:v>934</c:v>
                </c:pt>
                <c:pt idx="343">
                  <c:v>936</c:v>
                </c:pt>
                <c:pt idx="344">
                  <c:v>938</c:v>
                </c:pt>
                <c:pt idx="345">
                  <c:v>940</c:v>
                </c:pt>
                <c:pt idx="346">
                  <c:v>942</c:v>
                </c:pt>
                <c:pt idx="347">
                  <c:v>944</c:v>
                </c:pt>
                <c:pt idx="348">
                  <c:v>946</c:v>
                </c:pt>
                <c:pt idx="349">
                  <c:v>948</c:v>
                </c:pt>
                <c:pt idx="350">
                  <c:v>950</c:v>
                </c:pt>
                <c:pt idx="351">
                  <c:v>952</c:v>
                </c:pt>
                <c:pt idx="352">
                  <c:v>954</c:v>
                </c:pt>
                <c:pt idx="353">
                  <c:v>956</c:v>
                </c:pt>
                <c:pt idx="354">
                  <c:v>958</c:v>
                </c:pt>
                <c:pt idx="355">
                  <c:v>960</c:v>
                </c:pt>
                <c:pt idx="356">
                  <c:v>962</c:v>
                </c:pt>
                <c:pt idx="357">
                  <c:v>964</c:v>
                </c:pt>
                <c:pt idx="358">
                  <c:v>966</c:v>
                </c:pt>
                <c:pt idx="359">
                  <c:v>968</c:v>
                </c:pt>
                <c:pt idx="360">
                  <c:v>970</c:v>
                </c:pt>
                <c:pt idx="361">
                  <c:v>972</c:v>
                </c:pt>
                <c:pt idx="362">
                  <c:v>974</c:v>
                </c:pt>
                <c:pt idx="363">
                  <c:v>976</c:v>
                </c:pt>
                <c:pt idx="364">
                  <c:v>978</c:v>
                </c:pt>
                <c:pt idx="365">
                  <c:v>980</c:v>
                </c:pt>
                <c:pt idx="366">
                  <c:v>982</c:v>
                </c:pt>
                <c:pt idx="367">
                  <c:v>984</c:v>
                </c:pt>
                <c:pt idx="368">
                  <c:v>986</c:v>
                </c:pt>
                <c:pt idx="369">
                  <c:v>988</c:v>
                </c:pt>
                <c:pt idx="370">
                  <c:v>990</c:v>
                </c:pt>
                <c:pt idx="371">
                  <c:v>992</c:v>
                </c:pt>
                <c:pt idx="372">
                  <c:v>994</c:v>
                </c:pt>
                <c:pt idx="373">
                  <c:v>996</c:v>
                </c:pt>
                <c:pt idx="374">
                  <c:v>998</c:v>
                </c:pt>
                <c:pt idx="375">
                  <c:v>1000</c:v>
                </c:pt>
              </c:numCache>
            </c:numRef>
          </c:xVal>
          <c:yVal>
            <c:numRef>
              <c:f>Sheet1!$C$2:$C$378</c:f>
              <c:numCache>
                <c:formatCode>General</c:formatCode>
                <c:ptCount val="377"/>
                <c:pt idx="0">
                  <c:v>112736</c:v>
                </c:pt>
                <c:pt idx="1">
                  <c:v>112736</c:v>
                </c:pt>
                <c:pt idx="2">
                  <c:v>112736</c:v>
                </c:pt>
                <c:pt idx="3">
                  <c:v>113824</c:v>
                </c:pt>
                <c:pt idx="4">
                  <c:v>115040</c:v>
                </c:pt>
                <c:pt idx="5">
                  <c:v>116296</c:v>
                </c:pt>
                <c:pt idx="6">
                  <c:v>117564</c:v>
                </c:pt>
                <c:pt idx="7">
                  <c:v>118876</c:v>
                </c:pt>
                <c:pt idx="8">
                  <c:v>120208</c:v>
                </c:pt>
                <c:pt idx="9">
                  <c:v>121544</c:v>
                </c:pt>
                <c:pt idx="10">
                  <c:v>122880</c:v>
                </c:pt>
                <c:pt idx="11">
                  <c:v>123096</c:v>
                </c:pt>
                <c:pt idx="12">
                  <c:v>121952</c:v>
                </c:pt>
                <c:pt idx="13">
                  <c:v>120808</c:v>
                </c:pt>
                <c:pt idx="14">
                  <c:v>119840</c:v>
                </c:pt>
                <c:pt idx="15">
                  <c:v>118872</c:v>
                </c:pt>
                <c:pt idx="16">
                  <c:v>117628</c:v>
                </c:pt>
                <c:pt idx="17">
                  <c:v>114820</c:v>
                </c:pt>
                <c:pt idx="18">
                  <c:v>112008</c:v>
                </c:pt>
                <c:pt idx="19">
                  <c:v>107140</c:v>
                </c:pt>
                <c:pt idx="20">
                  <c:v>98364</c:v>
                </c:pt>
                <c:pt idx="21">
                  <c:v>91636</c:v>
                </c:pt>
                <c:pt idx="22">
                  <c:v>85820</c:v>
                </c:pt>
                <c:pt idx="23">
                  <c:v>77100</c:v>
                </c:pt>
                <c:pt idx="24">
                  <c:v>69444</c:v>
                </c:pt>
                <c:pt idx="25">
                  <c:v>64440</c:v>
                </c:pt>
                <c:pt idx="26">
                  <c:v>61300</c:v>
                </c:pt>
                <c:pt idx="27">
                  <c:v>58828</c:v>
                </c:pt>
                <c:pt idx="28">
                  <c:v>56908</c:v>
                </c:pt>
                <c:pt idx="29">
                  <c:v>57620</c:v>
                </c:pt>
                <c:pt idx="30">
                  <c:v>59156</c:v>
                </c:pt>
                <c:pt idx="31">
                  <c:v>62248</c:v>
                </c:pt>
                <c:pt idx="32">
                  <c:v>65344</c:v>
                </c:pt>
                <c:pt idx="33">
                  <c:v>68312</c:v>
                </c:pt>
                <c:pt idx="34">
                  <c:v>71208</c:v>
                </c:pt>
                <c:pt idx="35">
                  <c:v>74508</c:v>
                </c:pt>
                <c:pt idx="36">
                  <c:v>78284</c:v>
                </c:pt>
                <c:pt idx="37">
                  <c:v>82060</c:v>
                </c:pt>
                <c:pt idx="38">
                  <c:v>85592</c:v>
                </c:pt>
                <c:pt idx="39">
                  <c:v>88516</c:v>
                </c:pt>
                <c:pt idx="40">
                  <c:v>90856</c:v>
                </c:pt>
                <c:pt idx="41">
                  <c:v>93192</c:v>
                </c:pt>
                <c:pt idx="42">
                  <c:v>95532</c:v>
                </c:pt>
                <c:pt idx="43">
                  <c:v>99792</c:v>
                </c:pt>
                <c:pt idx="44">
                  <c:v>104476</c:v>
                </c:pt>
                <c:pt idx="45">
                  <c:v>108472</c:v>
                </c:pt>
                <c:pt idx="46">
                  <c:v>110996</c:v>
                </c:pt>
                <c:pt idx="47">
                  <c:v>113524</c:v>
                </c:pt>
                <c:pt idx="48">
                  <c:v>116052</c:v>
                </c:pt>
                <c:pt idx="49">
                  <c:v>118752</c:v>
                </c:pt>
                <c:pt idx="50">
                  <c:v>122092</c:v>
                </c:pt>
                <c:pt idx="51">
                  <c:v>125436</c:v>
                </c:pt>
                <c:pt idx="52">
                  <c:v>128776</c:v>
                </c:pt>
                <c:pt idx="53">
                  <c:v>132120</c:v>
                </c:pt>
                <c:pt idx="54">
                  <c:v>133632</c:v>
                </c:pt>
                <c:pt idx="55">
                  <c:v>134940</c:v>
                </c:pt>
                <c:pt idx="56">
                  <c:v>136044</c:v>
                </c:pt>
                <c:pt idx="57">
                  <c:v>136972</c:v>
                </c:pt>
                <c:pt idx="58">
                  <c:v>137900</c:v>
                </c:pt>
                <c:pt idx="59">
                  <c:v>138856</c:v>
                </c:pt>
                <c:pt idx="60">
                  <c:v>139968</c:v>
                </c:pt>
                <c:pt idx="61">
                  <c:v>141084</c:v>
                </c:pt>
                <c:pt idx="62">
                  <c:v>142196</c:v>
                </c:pt>
                <c:pt idx="63">
                  <c:v>143312</c:v>
                </c:pt>
                <c:pt idx="64">
                  <c:v>144424</c:v>
                </c:pt>
                <c:pt idx="65">
                  <c:v>145232</c:v>
                </c:pt>
                <c:pt idx="66">
                  <c:v>145232</c:v>
                </c:pt>
                <c:pt idx="67">
                  <c:v>148668</c:v>
                </c:pt>
                <c:pt idx="68">
                  <c:v>153908</c:v>
                </c:pt>
                <c:pt idx="69">
                  <c:v>159544</c:v>
                </c:pt>
                <c:pt idx="70">
                  <c:v>167780</c:v>
                </c:pt>
                <c:pt idx="71">
                  <c:v>180004</c:v>
                </c:pt>
                <c:pt idx="72">
                  <c:v>191540</c:v>
                </c:pt>
                <c:pt idx="73">
                  <c:v>202124</c:v>
                </c:pt>
                <c:pt idx="74">
                  <c:v>212712</c:v>
                </c:pt>
                <c:pt idx="75">
                  <c:v>223296</c:v>
                </c:pt>
                <c:pt idx="76">
                  <c:v>236188</c:v>
                </c:pt>
                <c:pt idx="77">
                  <c:v>253368</c:v>
                </c:pt>
                <c:pt idx="78">
                  <c:v>270548</c:v>
                </c:pt>
                <c:pt idx="79">
                  <c:v>287356</c:v>
                </c:pt>
                <c:pt idx="80">
                  <c:v>303956</c:v>
                </c:pt>
                <c:pt idx="81">
                  <c:v>321344</c:v>
                </c:pt>
                <c:pt idx="82">
                  <c:v>342596</c:v>
                </c:pt>
                <c:pt idx="83">
                  <c:v>363848</c:v>
                </c:pt>
                <c:pt idx="84">
                  <c:v>385680</c:v>
                </c:pt>
                <c:pt idx="85">
                  <c:v>407560</c:v>
                </c:pt>
                <c:pt idx="86">
                  <c:v>429880</c:v>
                </c:pt>
                <c:pt idx="87">
                  <c:v>461200</c:v>
                </c:pt>
                <c:pt idx="88">
                  <c:v>481840</c:v>
                </c:pt>
                <c:pt idx="89">
                  <c:v>500840</c:v>
                </c:pt>
                <c:pt idx="90">
                  <c:v>528600</c:v>
                </c:pt>
                <c:pt idx="91">
                  <c:v>552160</c:v>
                </c:pt>
                <c:pt idx="92">
                  <c:v>552160</c:v>
                </c:pt>
                <c:pt idx="93">
                  <c:v>547040</c:v>
                </c:pt>
                <c:pt idx="94">
                  <c:v>501560</c:v>
                </c:pt>
                <c:pt idx="95">
                  <c:v>413280</c:v>
                </c:pt>
                <c:pt idx="96">
                  <c:v>363240</c:v>
                </c:pt>
                <c:pt idx="97">
                  <c:v>282724</c:v>
                </c:pt>
                <c:pt idx="98">
                  <c:v>237224</c:v>
                </c:pt>
                <c:pt idx="99">
                  <c:v>173320</c:v>
                </c:pt>
                <c:pt idx="100">
                  <c:v>103292</c:v>
                </c:pt>
                <c:pt idx="101">
                  <c:v>62640</c:v>
                </c:pt>
                <c:pt idx="102">
                  <c:v>36170</c:v>
                </c:pt>
                <c:pt idx="103">
                  <c:v>30698.799999999996</c:v>
                </c:pt>
                <c:pt idx="104">
                  <c:v>25886.400000000001</c:v>
                </c:pt>
                <c:pt idx="105">
                  <c:v>23388.799999999996</c:v>
                </c:pt>
                <c:pt idx="106">
                  <c:v>20891.2</c:v>
                </c:pt>
                <c:pt idx="107">
                  <c:v>19260.8</c:v>
                </c:pt>
                <c:pt idx="108">
                  <c:v>18142.400000000001</c:v>
                </c:pt>
                <c:pt idx="109">
                  <c:v>17025.59999999998</c:v>
                </c:pt>
                <c:pt idx="110">
                  <c:v>16156.4</c:v>
                </c:pt>
                <c:pt idx="111">
                  <c:v>15310</c:v>
                </c:pt>
                <c:pt idx="112">
                  <c:v>15048.4</c:v>
                </c:pt>
                <c:pt idx="113">
                  <c:v>14792.8</c:v>
                </c:pt>
                <c:pt idx="114">
                  <c:v>14657.2</c:v>
                </c:pt>
                <c:pt idx="115">
                  <c:v>14550</c:v>
                </c:pt>
                <c:pt idx="116">
                  <c:v>14881.2</c:v>
                </c:pt>
                <c:pt idx="117">
                  <c:v>15212.4</c:v>
                </c:pt>
                <c:pt idx="118">
                  <c:v>15543.6</c:v>
                </c:pt>
                <c:pt idx="119">
                  <c:v>15898</c:v>
                </c:pt>
                <c:pt idx="120">
                  <c:v>16684</c:v>
                </c:pt>
                <c:pt idx="121">
                  <c:v>17469.59999999998</c:v>
                </c:pt>
                <c:pt idx="122">
                  <c:v>18255.59999999998</c:v>
                </c:pt>
                <c:pt idx="123">
                  <c:v>19041.2</c:v>
                </c:pt>
                <c:pt idx="124">
                  <c:v>19891.2</c:v>
                </c:pt>
                <c:pt idx="125">
                  <c:v>20862</c:v>
                </c:pt>
                <c:pt idx="126">
                  <c:v>21832.799999999996</c:v>
                </c:pt>
                <c:pt idx="127">
                  <c:v>22803.59999999998</c:v>
                </c:pt>
                <c:pt idx="128">
                  <c:v>23774.400000000001</c:v>
                </c:pt>
                <c:pt idx="129">
                  <c:v>24745.200000000001</c:v>
                </c:pt>
                <c:pt idx="130">
                  <c:v>25773.59999999998</c:v>
                </c:pt>
                <c:pt idx="131">
                  <c:v>26936.799999999996</c:v>
                </c:pt>
                <c:pt idx="132">
                  <c:v>28100</c:v>
                </c:pt>
                <c:pt idx="133">
                  <c:v>29263.200000000001</c:v>
                </c:pt>
                <c:pt idx="134">
                  <c:v>30426.400000000001</c:v>
                </c:pt>
                <c:pt idx="135">
                  <c:v>31589.59999999998</c:v>
                </c:pt>
                <c:pt idx="136">
                  <c:v>32851.199999999997</c:v>
                </c:pt>
                <c:pt idx="137">
                  <c:v>34397.599999999999</c:v>
                </c:pt>
                <c:pt idx="138">
                  <c:v>35944</c:v>
                </c:pt>
                <c:pt idx="139">
                  <c:v>37490</c:v>
                </c:pt>
                <c:pt idx="140">
                  <c:v>39036.400000000001</c:v>
                </c:pt>
                <c:pt idx="141">
                  <c:v>40584</c:v>
                </c:pt>
                <c:pt idx="142">
                  <c:v>42088</c:v>
                </c:pt>
                <c:pt idx="143">
                  <c:v>43592</c:v>
                </c:pt>
                <c:pt idx="144">
                  <c:v>45092</c:v>
                </c:pt>
                <c:pt idx="145">
                  <c:v>46592</c:v>
                </c:pt>
                <c:pt idx="146">
                  <c:v>48148</c:v>
                </c:pt>
                <c:pt idx="147">
                  <c:v>49708</c:v>
                </c:pt>
                <c:pt idx="148">
                  <c:v>51268</c:v>
                </c:pt>
                <c:pt idx="149">
                  <c:v>52496</c:v>
                </c:pt>
                <c:pt idx="150">
                  <c:v>53412</c:v>
                </c:pt>
                <c:pt idx="151">
                  <c:v>54080</c:v>
                </c:pt>
                <c:pt idx="152">
                  <c:v>54520</c:v>
                </c:pt>
                <c:pt idx="153">
                  <c:v>54540</c:v>
                </c:pt>
                <c:pt idx="154">
                  <c:v>54164</c:v>
                </c:pt>
                <c:pt idx="155">
                  <c:v>53788</c:v>
                </c:pt>
                <c:pt idx="156">
                  <c:v>52276</c:v>
                </c:pt>
                <c:pt idx="157">
                  <c:v>50572</c:v>
                </c:pt>
                <c:pt idx="158">
                  <c:v>48828</c:v>
                </c:pt>
                <c:pt idx="159">
                  <c:v>46948</c:v>
                </c:pt>
                <c:pt idx="160">
                  <c:v>45072</c:v>
                </c:pt>
                <c:pt idx="161">
                  <c:v>43340</c:v>
                </c:pt>
                <c:pt idx="162">
                  <c:v>41716</c:v>
                </c:pt>
                <c:pt idx="163">
                  <c:v>40092</c:v>
                </c:pt>
                <c:pt idx="164">
                  <c:v>38467.599999999999</c:v>
                </c:pt>
                <c:pt idx="165">
                  <c:v>37020</c:v>
                </c:pt>
                <c:pt idx="166">
                  <c:v>35676.400000000001</c:v>
                </c:pt>
                <c:pt idx="167">
                  <c:v>34332.800000000003</c:v>
                </c:pt>
                <c:pt idx="168">
                  <c:v>32851.599999999999</c:v>
                </c:pt>
                <c:pt idx="169">
                  <c:v>31075.200000000001</c:v>
                </c:pt>
                <c:pt idx="170">
                  <c:v>28324.400000000001</c:v>
                </c:pt>
                <c:pt idx="171">
                  <c:v>25470</c:v>
                </c:pt>
                <c:pt idx="172">
                  <c:v>22574.799999999996</c:v>
                </c:pt>
                <c:pt idx="173">
                  <c:v>19800</c:v>
                </c:pt>
                <c:pt idx="174">
                  <c:v>17058.400000000001</c:v>
                </c:pt>
                <c:pt idx="175">
                  <c:v>14677.2</c:v>
                </c:pt>
                <c:pt idx="176">
                  <c:v>13622.4</c:v>
                </c:pt>
                <c:pt idx="177">
                  <c:v>12567.6</c:v>
                </c:pt>
                <c:pt idx="178">
                  <c:v>11513.2</c:v>
                </c:pt>
                <c:pt idx="179">
                  <c:v>10477.6</c:v>
                </c:pt>
                <c:pt idx="180">
                  <c:v>9443.6</c:v>
                </c:pt>
                <c:pt idx="181">
                  <c:v>8591.2000000000007</c:v>
                </c:pt>
                <c:pt idx="182">
                  <c:v>7762</c:v>
                </c:pt>
                <c:pt idx="183">
                  <c:v>7344.8</c:v>
                </c:pt>
                <c:pt idx="184">
                  <c:v>6927.2</c:v>
                </c:pt>
                <c:pt idx="185">
                  <c:v>6509.6</c:v>
                </c:pt>
                <c:pt idx="186">
                  <c:v>6193.2</c:v>
                </c:pt>
                <c:pt idx="187">
                  <c:v>5906.8</c:v>
                </c:pt>
                <c:pt idx="188">
                  <c:v>5620</c:v>
                </c:pt>
                <c:pt idx="189">
                  <c:v>5366.8</c:v>
                </c:pt>
                <c:pt idx="190">
                  <c:v>5148.8</c:v>
                </c:pt>
                <c:pt idx="191">
                  <c:v>4930.8</c:v>
                </c:pt>
                <c:pt idx="192">
                  <c:v>4730.8</c:v>
                </c:pt>
                <c:pt idx="193">
                  <c:v>4602.4000000000005</c:v>
                </c:pt>
                <c:pt idx="194">
                  <c:v>4473.6000000000004</c:v>
                </c:pt>
                <c:pt idx="195">
                  <c:v>4345.2</c:v>
                </c:pt>
                <c:pt idx="196">
                  <c:v>4216.8</c:v>
                </c:pt>
                <c:pt idx="197">
                  <c:v>4088.4</c:v>
                </c:pt>
                <c:pt idx="198">
                  <c:v>3965.08</c:v>
                </c:pt>
                <c:pt idx="199">
                  <c:v>3857.6</c:v>
                </c:pt>
                <c:pt idx="200">
                  <c:v>3750.12</c:v>
                </c:pt>
                <c:pt idx="201">
                  <c:v>3642.64</c:v>
                </c:pt>
                <c:pt idx="202">
                  <c:v>3535.16</c:v>
                </c:pt>
                <c:pt idx="203">
                  <c:v>3427.68</c:v>
                </c:pt>
                <c:pt idx="204">
                  <c:v>3320.2</c:v>
                </c:pt>
                <c:pt idx="205">
                  <c:v>3226.56</c:v>
                </c:pt>
                <c:pt idx="206">
                  <c:v>3140.2799999999997</c:v>
                </c:pt>
                <c:pt idx="207">
                  <c:v>3053.96</c:v>
                </c:pt>
                <c:pt idx="208">
                  <c:v>2967.68</c:v>
                </c:pt>
                <c:pt idx="209">
                  <c:v>2881.4</c:v>
                </c:pt>
                <c:pt idx="210">
                  <c:v>2795.12</c:v>
                </c:pt>
                <c:pt idx="211">
                  <c:v>2708.84</c:v>
                </c:pt>
                <c:pt idx="212">
                  <c:v>2627.64</c:v>
                </c:pt>
                <c:pt idx="213">
                  <c:v>2554.4</c:v>
                </c:pt>
                <c:pt idx="214">
                  <c:v>2481.16</c:v>
                </c:pt>
                <c:pt idx="215">
                  <c:v>2407.92</c:v>
                </c:pt>
                <c:pt idx="216">
                  <c:v>2334.6799999999998</c:v>
                </c:pt>
                <c:pt idx="217">
                  <c:v>2261.48</c:v>
                </c:pt>
                <c:pt idx="218">
                  <c:v>2188.2399999999998</c:v>
                </c:pt>
                <c:pt idx="219">
                  <c:v>2115</c:v>
                </c:pt>
                <c:pt idx="220">
                  <c:v>2051.96</c:v>
                </c:pt>
                <c:pt idx="221">
                  <c:v>2000.48</c:v>
                </c:pt>
                <c:pt idx="222">
                  <c:v>1949.04</c:v>
                </c:pt>
                <c:pt idx="223">
                  <c:v>1897.56</c:v>
                </c:pt>
                <c:pt idx="224">
                  <c:v>1846.08</c:v>
                </c:pt>
                <c:pt idx="225">
                  <c:v>1794.28</c:v>
                </c:pt>
                <c:pt idx="226">
                  <c:v>1741</c:v>
                </c:pt>
                <c:pt idx="227">
                  <c:v>1687.76</c:v>
                </c:pt>
                <c:pt idx="228">
                  <c:v>1634.48</c:v>
                </c:pt>
                <c:pt idx="229">
                  <c:v>1583.52</c:v>
                </c:pt>
                <c:pt idx="230">
                  <c:v>1540.48</c:v>
                </c:pt>
                <c:pt idx="231">
                  <c:v>1497.4</c:v>
                </c:pt>
                <c:pt idx="232">
                  <c:v>1454.36</c:v>
                </c:pt>
                <c:pt idx="233">
                  <c:v>1411.32</c:v>
                </c:pt>
                <c:pt idx="234">
                  <c:v>1368.28</c:v>
                </c:pt>
                <c:pt idx="235">
                  <c:v>1325.8799999999999</c:v>
                </c:pt>
                <c:pt idx="236">
                  <c:v>1285.1599999999999</c:v>
                </c:pt>
                <c:pt idx="237">
                  <c:v>1244.44</c:v>
                </c:pt>
                <c:pt idx="238">
                  <c:v>1203.6799999999998</c:v>
                </c:pt>
                <c:pt idx="239">
                  <c:v>1152.8</c:v>
                </c:pt>
                <c:pt idx="240">
                  <c:v>1102.2</c:v>
                </c:pt>
                <c:pt idx="241">
                  <c:v>1102.2</c:v>
                </c:pt>
                <c:pt idx="242">
                  <c:v>1102.2</c:v>
                </c:pt>
                <c:pt idx="243">
                  <c:v>1101.76</c:v>
                </c:pt>
                <c:pt idx="244">
                  <c:v>1100.48</c:v>
                </c:pt>
                <c:pt idx="245">
                  <c:v>1115.8799999999999</c:v>
                </c:pt>
                <c:pt idx="246">
                  <c:v>1161.6399999999999</c:v>
                </c:pt>
                <c:pt idx="247">
                  <c:v>1207.4000000000001</c:v>
                </c:pt>
                <c:pt idx="248">
                  <c:v>1266.04</c:v>
                </c:pt>
                <c:pt idx="249">
                  <c:v>1333.24</c:v>
                </c:pt>
                <c:pt idx="250">
                  <c:v>1405.24</c:v>
                </c:pt>
                <c:pt idx="251">
                  <c:v>1515.32</c:v>
                </c:pt>
                <c:pt idx="252">
                  <c:v>1541.76</c:v>
                </c:pt>
                <c:pt idx="253">
                  <c:v>1560.48</c:v>
                </c:pt>
                <c:pt idx="254">
                  <c:v>1560.48</c:v>
                </c:pt>
                <c:pt idx="255">
                  <c:v>1548.52</c:v>
                </c:pt>
                <c:pt idx="256">
                  <c:v>1508.44</c:v>
                </c:pt>
                <c:pt idx="257">
                  <c:v>1459.56</c:v>
                </c:pt>
                <c:pt idx="258">
                  <c:v>1410.52</c:v>
                </c:pt>
                <c:pt idx="259">
                  <c:v>1361.32</c:v>
                </c:pt>
                <c:pt idx="260">
                  <c:v>1311.8799999999999</c:v>
                </c:pt>
                <c:pt idx="261">
                  <c:v>1262.44</c:v>
                </c:pt>
                <c:pt idx="262">
                  <c:v>1213</c:v>
                </c:pt>
                <c:pt idx="263">
                  <c:v>1163.56</c:v>
                </c:pt>
                <c:pt idx="264">
                  <c:v>1114.8</c:v>
                </c:pt>
                <c:pt idx="265">
                  <c:v>1075.44</c:v>
                </c:pt>
                <c:pt idx="266">
                  <c:v>1036.08</c:v>
                </c:pt>
                <c:pt idx="267">
                  <c:v>996.72</c:v>
                </c:pt>
                <c:pt idx="268">
                  <c:v>957.35999999999945</c:v>
                </c:pt>
                <c:pt idx="269">
                  <c:v>921.8</c:v>
                </c:pt>
                <c:pt idx="270">
                  <c:v>890.8</c:v>
                </c:pt>
                <c:pt idx="271">
                  <c:v>859.8</c:v>
                </c:pt>
                <c:pt idx="272">
                  <c:v>828.8</c:v>
                </c:pt>
                <c:pt idx="273">
                  <c:v>802.95999999999947</c:v>
                </c:pt>
                <c:pt idx="274">
                  <c:v>782.35999999999945</c:v>
                </c:pt>
                <c:pt idx="275">
                  <c:v>761.72</c:v>
                </c:pt>
                <c:pt idx="276">
                  <c:v>743.83999999999946</c:v>
                </c:pt>
                <c:pt idx="277">
                  <c:v>737.08</c:v>
                </c:pt>
                <c:pt idx="278">
                  <c:v>730.28000000000054</c:v>
                </c:pt>
                <c:pt idx="279">
                  <c:v>723.52</c:v>
                </c:pt>
                <c:pt idx="280">
                  <c:v>717.08</c:v>
                </c:pt>
                <c:pt idx="281">
                  <c:v>711.83999999999946</c:v>
                </c:pt>
                <c:pt idx="282">
                  <c:v>706.6</c:v>
                </c:pt>
                <c:pt idx="283">
                  <c:v>701.31999999999948</c:v>
                </c:pt>
                <c:pt idx="284">
                  <c:v>696.08</c:v>
                </c:pt>
                <c:pt idx="285">
                  <c:v>693.76</c:v>
                </c:pt>
                <c:pt idx="286">
                  <c:v>693.6</c:v>
                </c:pt>
                <c:pt idx="287">
                  <c:v>693.48</c:v>
                </c:pt>
                <c:pt idx="288">
                  <c:v>693.31999999999948</c:v>
                </c:pt>
                <c:pt idx="289">
                  <c:v>693.2</c:v>
                </c:pt>
                <c:pt idx="290">
                  <c:v>693.04</c:v>
                </c:pt>
                <c:pt idx="291">
                  <c:v>692.92</c:v>
                </c:pt>
                <c:pt idx="292">
                  <c:v>692.76</c:v>
                </c:pt>
                <c:pt idx="293">
                  <c:v>692.64</c:v>
                </c:pt>
                <c:pt idx="294">
                  <c:v>692.48</c:v>
                </c:pt>
                <c:pt idx="295">
                  <c:v>692.35999999999945</c:v>
                </c:pt>
                <c:pt idx="296">
                  <c:v>692.2</c:v>
                </c:pt>
                <c:pt idx="297">
                  <c:v>691.95999999999947</c:v>
                </c:pt>
                <c:pt idx="298">
                  <c:v>691.76</c:v>
                </c:pt>
                <c:pt idx="299">
                  <c:v>691.52</c:v>
                </c:pt>
                <c:pt idx="300">
                  <c:v>691.31999999999948</c:v>
                </c:pt>
                <c:pt idx="301">
                  <c:v>691.08</c:v>
                </c:pt>
                <c:pt idx="302">
                  <c:v>690.88</c:v>
                </c:pt>
                <c:pt idx="303">
                  <c:v>690.64</c:v>
                </c:pt>
                <c:pt idx="304">
                  <c:v>692.43999999999949</c:v>
                </c:pt>
                <c:pt idx="305">
                  <c:v>694.31999999999948</c:v>
                </c:pt>
                <c:pt idx="306">
                  <c:v>696.2</c:v>
                </c:pt>
                <c:pt idx="307">
                  <c:v>698.04</c:v>
                </c:pt>
                <c:pt idx="308">
                  <c:v>699.92</c:v>
                </c:pt>
                <c:pt idx="309">
                  <c:v>701.8</c:v>
                </c:pt>
                <c:pt idx="310">
                  <c:v>705.83999999999946</c:v>
                </c:pt>
                <c:pt idx="311">
                  <c:v>709.95999999999947</c:v>
                </c:pt>
                <c:pt idx="312">
                  <c:v>714.08</c:v>
                </c:pt>
                <c:pt idx="313">
                  <c:v>718.2</c:v>
                </c:pt>
                <c:pt idx="314">
                  <c:v>722.31999999999948</c:v>
                </c:pt>
                <c:pt idx="315">
                  <c:v>726.43999999999949</c:v>
                </c:pt>
                <c:pt idx="316">
                  <c:v>729.83999999999946</c:v>
                </c:pt>
                <c:pt idx="317">
                  <c:v>733.2</c:v>
                </c:pt>
                <c:pt idx="318">
                  <c:v>736.6</c:v>
                </c:pt>
                <c:pt idx="319">
                  <c:v>739.95999999999947</c:v>
                </c:pt>
                <c:pt idx="320">
                  <c:v>743.6</c:v>
                </c:pt>
                <c:pt idx="321">
                  <c:v>747.24</c:v>
                </c:pt>
                <c:pt idx="322">
                  <c:v>750.88</c:v>
                </c:pt>
                <c:pt idx="323">
                  <c:v>754.52</c:v>
                </c:pt>
                <c:pt idx="324">
                  <c:v>758.16</c:v>
                </c:pt>
                <c:pt idx="325">
                  <c:v>761.83999999999946</c:v>
                </c:pt>
                <c:pt idx="326">
                  <c:v>765.04</c:v>
                </c:pt>
                <c:pt idx="327">
                  <c:v>767.43999999999949</c:v>
                </c:pt>
                <c:pt idx="328">
                  <c:v>769.8</c:v>
                </c:pt>
                <c:pt idx="329">
                  <c:v>772.16</c:v>
                </c:pt>
                <c:pt idx="330">
                  <c:v>774.56</c:v>
                </c:pt>
                <c:pt idx="331">
                  <c:v>776.92</c:v>
                </c:pt>
                <c:pt idx="332">
                  <c:v>778.4</c:v>
                </c:pt>
                <c:pt idx="333">
                  <c:v>778.04</c:v>
                </c:pt>
                <c:pt idx="334">
                  <c:v>777.72</c:v>
                </c:pt>
                <c:pt idx="335">
                  <c:v>777.35999999999945</c:v>
                </c:pt>
                <c:pt idx="336">
                  <c:v>777.04</c:v>
                </c:pt>
                <c:pt idx="337">
                  <c:v>776.64</c:v>
                </c:pt>
                <c:pt idx="338">
                  <c:v>772.35999999999945</c:v>
                </c:pt>
                <c:pt idx="339">
                  <c:v>768.08</c:v>
                </c:pt>
                <c:pt idx="340">
                  <c:v>763.83999999999946</c:v>
                </c:pt>
                <c:pt idx="341">
                  <c:v>752.28000000000054</c:v>
                </c:pt>
                <c:pt idx="342">
                  <c:v>737.56</c:v>
                </c:pt>
                <c:pt idx="343">
                  <c:v>722.88</c:v>
                </c:pt>
                <c:pt idx="344">
                  <c:v>708.16</c:v>
                </c:pt>
                <c:pt idx="345">
                  <c:v>693.43999999999949</c:v>
                </c:pt>
                <c:pt idx="346">
                  <c:v>678.72</c:v>
                </c:pt>
                <c:pt idx="347">
                  <c:v>660.52</c:v>
                </c:pt>
                <c:pt idx="348">
                  <c:v>641.08000000000004</c:v>
                </c:pt>
                <c:pt idx="349">
                  <c:v>621.64</c:v>
                </c:pt>
                <c:pt idx="350">
                  <c:v>602.24</c:v>
                </c:pt>
                <c:pt idx="351">
                  <c:v>583.4</c:v>
                </c:pt>
                <c:pt idx="352">
                  <c:v>568.91999999999996</c:v>
                </c:pt>
                <c:pt idx="353">
                  <c:v>554.48</c:v>
                </c:pt>
                <c:pt idx="354">
                  <c:v>540.04</c:v>
                </c:pt>
                <c:pt idx="355">
                  <c:v>525.55999999999949</c:v>
                </c:pt>
                <c:pt idx="356">
                  <c:v>511.12</c:v>
                </c:pt>
                <c:pt idx="357">
                  <c:v>495.36</c:v>
                </c:pt>
                <c:pt idx="358">
                  <c:v>473.32</c:v>
                </c:pt>
                <c:pt idx="359">
                  <c:v>451.32</c:v>
                </c:pt>
                <c:pt idx="360">
                  <c:v>429.32</c:v>
                </c:pt>
                <c:pt idx="361">
                  <c:v>415.28</c:v>
                </c:pt>
                <c:pt idx="362">
                  <c:v>402.28</c:v>
                </c:pt>
                <c:pt idx="363">
                  <c:v>389.28799999999967</c:v>
                </c:pt>
                <c:pt idx="364">
                  <c:v>374.94400000000002</c:v>
                </c:pt>
                <c:pt idx="365">
                  <c:v>359.65600000000001</c:v>
                </c:pt>
                <c:pt idx="366">
                  <c:v>344.37200000000001</c:v>
                </c:pt>
                <c:pt idx="367">
                  <c:v>329.084</c:v>
                </c:pt>
                <c:pt idx="368">
                  <c:v>313.79599999999959</c:v>
                </c:pt>
                <c:pt idx="369">
                  <c:v>298.5079999999997</c:v>
                </c:pt>
                <c:pt idx="370">
                  <c:v>283.22000000000003</c:v>
                </c:pt>
                <c:pt idx="371">
                  <c:v>267.9319999999995</c:v>
                </c:pt>
                <c:pt idx="372">
                  <c:v>252.648</c:v>
                </c:pt>
                <c:pt idx="373">
                  <c:v>237.36</c:v>
                </c:pt>
                <c:pt idx="374">
                  <c:v>222.072</c:v>
                </c:pt>
                <c:pt idx="375">
                  <c:v>206.78399999999999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518720"/>
        <c:axId val="97520640"/>
      </c:scatterChart>
      <c:valAx>
        <c:axId val="97518720"/>
        <c:scaling>
          <c:orientation val="minMax"/>
          <c:max val="1000"/>
          <c:min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Symbol" pitchFamily="18" charset="2"/>
                  </a:rPr>
                  <a:t>l</a:t>
                </a:r>
                <a:r>
                  <a:rPr lang="en-US" baseline="0"/>
                  <a:t> (nm)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0">
            <a:solidFill>
              <a:schemeClr val="tx1"/>
            </a:solidFill>
          </a:ln>
        </c:spPr>
        <c:crossAx val="97520640"/>
        <c:crosses val="autoZero"/>
        <c:crossBetween val="midCat"/>
      </c:valAx>
      <c:valAx>
        <c:axId val="97520640"/>
        <c:scaling>
          <c:orientation val="minMax"/>
          <c:max val="6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Symbol" pitchFamily="18" charset="2"/>
                  </a:rPr>
                  <a:t>e</a:t>
                </a:r>
                <a:r>
                  <a:rPr lang="en-US" baseline="0"/>
                  <a:t> (M</a:t>
                </a:r>
                <a:r>
                  <a:rPr lang="en-US" baseline="30000"/>
                  <a:t>-1</a:t>
                </a:r>
                <a:r>
                  <a:rPr lang="en-US" baseline="0"/>
                  <a:t>cm</a:t>
                </a:r>
                <a:r>
                  <a:rPr lang="en-US" baseline="30000"/>
                  <a:t>-1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/>
          <c:overlay val="0"/>
        </c:title>
        <c:numFmt formatCode="0.0E+00" sourceLinked="0"/>
        <c:majorTickMark val="none"/>
        <c:minorTickMark val="none"/>
        <c:tickLblPos val="nextTo"/>
        <c:spPr>
          <a:ln w="31750">
            <a:solidFill>
              <a:schemeClr val="tx1"/>
            </a:solidFill>
          </a:ln>
        </c:spPr>
        <c:crossAx val="97518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2830519736185022"/>
          <c:y val="0.18137152119441161"/>
          <c:w val="0.13311604550550091"/>
          <c:h val="0.1340938190091677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84134073835614"/>
          <c:y val="4.257327209098867E-2"/>
          <c:w val="0.59784013319019647"/>
          <c:h val="0.748675832619371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Hb02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Sheet1!$A$2:$A$378</c:f>
              <c:numCache>
                <c:formatCode>General</c:formatCode>
                <c:ptCount val="377"/>
                <c:pt idx="0">
                  <c:v>250</c:v>
                </c:pt>
                <c:pt idx="1">
                  <c:v>252</c:v>
                </c:pt>
                <c:pt idx="2">
                  <c:v>254</c:v>
                </c:pt>
                <c:pt idx="3">
                  <c:v>256</c:v>
                </c:pt>
                <c:pt idx="4">
                  <c:v>258</c:v>
                </c:pt>
                <c:pt idx="5">
                  <c:v>260</c:v>
                </c:pt>
                <c:pt idx="6">
                  <c:v>262</c:v>
                </c:pt>
                <c:pt idx="7">
                  <c:v>264</c:v>
                </c:pt>
                <c:pt idx="8">
                  <c:v>266</c:v>
                </c:pt>
                <c:pt idx="9">
                  <c:v>268</c:v>
                </c:pt>
                <c:pt idx="10">
                  <c:v>270</c:v>
                </c:pt>
                <c:pt idx="11">
                  <c:v>272</c:v>
                </c:pt>
                <c:pt idx="12">
                  <c:v>274</c:v>
                </c:pt>
                <c:pt idx="13">
                  <c:v>276</c:v>
                </c:pt>
                <c:pt idx="14">
                  <c:v>278</c:v>
                </c:pt>
                <c:pt idx="15">
                  <c:v>280</c:v>
                </c:pt>
                <c:pt idx="16">
                  <c:v>282</c:v>
                </c:pt>
                <c:pt idx="17">
                  <c:v>284</c:v>
                </c:pt>
                <c:pt idx="18">
                  <c:v>286</c:v>
                </c:pt>
                <c:pt idx="19">
                  <c:v>288</c:v>
                </c:pt>
                <c:pt idx="20">
                  <c:v>290</c:v>
                </c:pt>
                <c:pt idx="21">
                  <c:v>292</c:v>
                </c:pt>
                <c:pt idx="22">
                  <c:v>294</c:v>
                </c:pt>
                <c:pt idx="23">
                  <c:v>296</c:v>
                </c:pt>
                <c:pt idx="24">
                  <c:v>298</c:v>
                </c:pt>
                <c:pt idx="25">
                  <c:v>300</c:v>
                </c:pt>
                <c:pt idx="26">
                  <c:v>302</c:v>
                </c:pt>
                <c:pt idx="27">
                  <c:v>304</c:v>
                </c:pt>
                <c:pt idx="28">
                  <c:v>306</c:v>
                </c:pt>
                <c:pt idx="29">
                  <c:v>308</c:v>
                </c:pt>
                <c:pt idx="30">
                  <c:v>310</c:v>
                </c:pt>
                <c:pt idx="31">
                  <c:v>312</c:v>
                </c:pt>
                <c:pt idx="32">
                  <c:v>314</c:v>
                </c:pt>
                <c:pt idx="33">
                  <c:v>316</c:v>
                </c:pt>
                <c:pt idx="34">
                  <c:v>318</c:v>
                </c:pt>
                <c:pt idx="35">
                  <c:v>320</c:v>
                </c:pt>
                <c:pt idx="36">
                  <c:v>322</c:v>
                </c:pt>
                <c:pt idx="37">
                  <c:v>324</c:v>
                </c:pt>
                <c:pt idx="38">
                  <c:v>326</c:v>
                </c:pt>
                <c:pt idx="39">
                  <c:v>328</c:v>
                </c:pt>
                <c:pt idx="40">
                  <c:v>330</c:v>
                </c:pt>
                <c:pt idx="41">
                  <c:v>332</c:v>
                </c:pt>
                <c:pt idx="42">
                  <c:v>334</c:v>
                </c:pt>
                <c:pt idx="43">
                  <c:v>336</c:v>
                </c:pt>
                <c:pt idx="44">
                  <c:v>338</c:v>
                </c:pt>
                <c:pt idx="45">
                  <c:v>340</c:v>
                </c:pt>
                <c:pt idx="46">
                  <c:v>342</c:v>
                </c:pt>
                <c:pt idx="47">
                  <c:v>344</c:v>
                </c:pt>
                <c:pt idx="48">
                  <c:v>346</c:v>
                </c:pt>
                <c:pt idx="49">
                  <c:v>348</c:v>
                </c:pt>
                <c:pt idx="50">
                  <c:v>350</c:v>
                </c:pt>
                <c:pt idx="51">
                  <c:v>352</c:v>
                </c:pt>
                <c:pt idx="52">
                  <c:v>354</c:v>
                </c:pt>
                <c:pt idx="53">
                  <c:v>356</c:v>
                </c:pt>
                <c:pt idx="54">
                  <c:v>358</c:v>
                </c:pt>
                <c:pt idx="55">
                  <c:v>360</c:v>
                </c:pt>
                <c:pt idx="56">
                  <c:v>362</c:v>
                </c:pt>
                <c:pt idx="57">
                  <c:v>364</c:v>
                </c:pt>
                <c:pt idx="58">
                  <c:v>366</c:v>
                </c:pt>
                <c:pt idx="59">
                  <c:v>368</c:v>
                </c:pt>
                <c:pt idx="60">
                  <c:v>370</c:v>
                </c:pt>
                <c:pt idx="61">
                  <c:v>372</c:v>
                </c:pt>
                <c:pt idx="62">
                  <c:v>374</c:v>
                </c:pt>
                <c:pt idx="63">
                  <c:v>376</c:v>
                </c:pt>
                <c:pt idx="64">
                  <c:v>378</c:v>
                </c:pt>
                <c:pt idx="65">
                  <c:v>380</c:v>
                </c:pt>
                <c:pt idx="66">
                  <c:v>382</c:v>
                </c:pt>
                <c:pt idx="67">
                  <c:v>384</c:v>
                </c:pt>
                <c:pt idx="68">
                  <c:v>386</c:v>
                </c:pt>
                <c:pt idx="69">
                  <c:v>388</c:v>
                </c:pt>
                <c:pt idx="70">
                  <c:v>390</c:v>
                </c:pt>
                <c:pt idx="71">
                  <c:v>392</c:v>
                </c:pt>
                <c:pt idx="72">
                  <c:v>394</c:v>
                </c:pt>
                <c:pt idx="73">
                  <c:v>396</c:v>
                </c:pt>
                <c:pt idx="74">
                  <c:v>398</c:v>
                </c:pt>
                <c:pt idx="75">
                  <c:v>400</c:v>
                </c:pt>
                <c:pt idx="76">
                  <c:v>402</c:v>
                </c:pt>
                <c:pt idx="77">
                  <c:v>404</c:v>
                </c:pt>
                <c:pt idx="78">
                  <c:v>406</c:v>
                </c:pt>
                <c:pt idx="79">
                  <c:v>408</c:v>
                </c:pt>
                <c:pt idx="80">
                  <c:v>410</c:v>
                </c:pt>
                <c:pt idx="81">
                  <c:v>412</c:v>
                </c:pt>
                <c:pt idx="82">
                  <c:v>414</c:v>
                </c:pt>
                <c:pt idx="83">
                  <c:v>416</c:v>
                </c:pt>
                <c:pt idx="84">
                  <c:v>418</c:v>
                </c:pt>
                <c:pt idx="85">
                  <c:v>420</c:v>
                </c:pt>
                <c:pt idx="86">
                  <c:v>422</c:v>
                </c:pt>
                <c:pt idx="87">
                  <c:v>424</c:v>
                </c:pt>
                <c:pt idx="88">
                  <c:v>426</c:v>
                </c:pt>
                <c:pt idx="89">
                  <c:v>428</c:v>
                </c:pt>
                <c:pt idx="90">
                  <c:v>430</c:v>
                </c:pt>
                <c:pt idx="91">
                  <c:v>432</c:v>
                </c:pt>
                <c:pt idx="92">
                  <c:v>434</c:v>
                </c:pt>
                <c:pt idx="93">
                  <c:v>436</c:v>
                </c:pt>
                <c:pt idx="94">
                  <c:v>438</c:v>
                </c:pt>
                <c:pt idx="95">
                  <c:v>440</c:v>
                </c:pt>
                <c:pt idx="96">
                  <c:v>442</c:v>
                </c:pt>
                <c:pt idx="97">
                  <c:v>444</c:v>
                </c:pt>
                <c:pt idx="98">
                  <c:v>446</c:v>
                </c:pt>
                <c:pt idx="99">
                  <c:v>448</c:v>
                </c:pt>
                <c:pt idx="100">
                  <c:v>450</c:v>
                </c:pt>
                <c:pt idx="101">
                  <c:v>452</c:v>
                </c:pt>
                <c:pt idx="102">
                  <c:v>454</c:v>
                </c:pt>
                <c:pt idx="103">
                  <c:v>456</c:v>
                </c:pt>
                <c:pt idx="104">
                  <c:v>458</c:v>
                </c:pt>
                <c:pt idx="105">
                  <c:v>460</c:v>
                </c:pt>
                <c:pt idx="106">
                  <c:v>462</c:v>
                </c:pt>
                <c:pt idx="107">
                  <c:v>464</c:v>
                </c:pt>
                <c:pt idx="108">
                  <c:v>466</c:v>
                </c:pt>
                <c:pt idx="109">
                  <c:v>468</c:v>
                </c:pt>
                <c:pt idx="110">
                  <c:v>470</c:v>
                </c:pt>
                <c:pt idx="111">
                  <c:v>472</c:v>
                </c:pt>
                <c:pt idx="112">
                  <c:v>474</c:v>
                </c:pt>
                <c:pt idx="113">
                  <c:v>476</c:v>
                </c:pt>
                <c:pt idx="114">
                  <c:v>478</c:v>
                </c:pt>
                <c:pt idx="115">
                  <c:v>480</c:v>
                </c:pt>
                <c:pt idx="116">
                  <c:v>482</c:v>
                </c:pt>
                <c:pt idx="117">
                  <c:v>484</c:v>
                </c:pt>
                <c:pt idx="118">
                  <c:v>486</c:v>
                </c:pt>
                <c:pt idx="119">
                  <c:v>488</c:v>
                </c:pt>
                <c:pt idx="120">
                  <c:v>490</c:v>
                </c:pt>
                <c:pt idx="121">
                  <c:v>492</c:v>
                </c:pt>
                <c:pt idx="122">
                  <c:v>494</c:v>
                </c:pt>
                <c:pt idx="123">
                  <c:v>496</c:v>
                </c:pt>
                <c:pt idx="124">
                  <c:v>498</c:v>
                </c:pt>
                <c:pt idx="125">
                  <c:v>500</c:v>
                </c:pt>
                <c:pt idx="126">
                  <c:v>502</c:v>
                </c:pt>
                <c:pt idx="127">
                  <c:v>504</c:v>
                </c:pt>
                <c:pt idx="128">
                  <c:v>506</c:v>
                </c:pt>
                <c:pt idx="129">
                  <c:v>508</c:v>
                </c:pt>
                <c:pt idx="130">
                  <c:v>510</c:v>
                </c:pt>
                <c:pt idx="131">
                  <c:v>512</c:v>
                </c:pt>
                <c:pt idx="132">
                  <c:v>514</c:v>
                </c:pt>
                <c:pt idx="133">
                  <c:v>516</c:v>
                </c:pt>
                <c:pt idx="134">
                  <c:v>518</c:v>
                </c:pt>
                <c:pt idx="135">
                  <c:v>520</c:v>
                </c:pt>
                <c:pt idx="136">
                  <c:v>522</c:v>
                </c:pt>
                <c:pt idx="137">
                  <c:v>524</c:v>
                </c:pt>
                <c:pt idx="138">
                  <c:v>526</c:v>
                </c:pt>
                <c:pt idx="139">
                  <c:v>528</c:v>
                </c:pt>
                <c:pt idx="140">
                  <c:v>530</c:v>
                </c:pt>
                <c:pt idx="141">
                  <c:v>532</c:v>
                </c:pt>
                <c:pt idx="142">
                  <c:v>534</c:v>
                </c:pt>
                <c:pt idx="143">
                  <c:v>536</c:v>
                </c:pt>
                <c:pt idx="144">
                  <c:v>538</c:v>
                </c:pt>
                <c:pt idx="145">
                  <c:v>540</c:v>
                </c:pt>
                <c:pt idx="146">
                  <c:v>542</c:v>
                </c:pt>
                <c:pt idx="147">
                  <c:v>544</c:v>
                </c:pt>
                <c:pt idx="148">
                  <c:v>546</c:v>
                </c:pt>
                <c:pt idx="149">
                  <c:v>548</c:v>
                </c:pt>
                <c:pt idx="150">
                  <c:v>550</c:v>
                </c:pt>
                <c:pt idx="151">
                  <c:v>552</c:v>
                </c:pt>
                <c:pt idx="152">
                  <c:v>554</c:v>
                </c:pt>
                <c:pt idx="153">
                  <c:v>556</c:v>
                </c:pt>
                <c:pt idx="154">
                  <c:v>558</c:v>
                </c:pt>
                <c:pt idx="155">
                  <c:v>560</c:v>
                </c:pt>
                <c:pt idx="156">
                  <c:v>562</c:v>
                </c:pt>
                <c:pt idx="157">
                  <c:v>564</c:v>
                </c:pt>
                <c:pt idx="158">
                  <c:v>566</c:v>
                </c:pt>
                <c:pt idx="159">
                  <c:v>568</c:v>
                </c:pt>
                <c:pt idx="160">
                  <c:v>570</c:v>
                </c:pt>
                <c:pt idx="161">
                  <c:v>572</c:v>
                </c:pt>
                <c:pt idx="162">
                  <c:v>574</c:v>
                </c:pt>
                <c:pt idx="163">
                  <c:v>576</c:v>
                </c:pt>
                <c:pt idx="164">
                  <c:v>578</c:v>
                </c:pt>
                <c:pt idx="165">
                  <c:v>580</c:v>
                </c:pt>
                <c:pt idx="166">
                  <c:v>582</c:v>
                </c:pt>
                <c:pt idx="167">
                  <c:v>584</c:v>
                </c:pt>
                <c:pt idx="168">
                  <c:v>586</c:v>
                </c:pt>
                <c:pt idx="169">
                  <c:v>588</c:v>
                </c:pt>
                <c:pt idx="170">
                  <c:v>590</c:v>
                </c:pt>
                <c:pt idx="171">
                  <c:v>592</c:v>
                </c:pt>
                <c:pt idx="172">
                  <c:v>594</c:v>
                </c:pt>
                <c:pt idx="173">
                  <c:v>596</c:v>
                </c:pt>
                <c:pt idx="174">
                  <c:v>598</c:v>
                </c:pt>
                <c:pt idx="175">
                  <c:v>600</c:v>
                </c:pt>
                <c:pt idx="176">
                  <c:v>602</c:v>
                </c:pt>
                <c:pt idx="177">
                  <c:v>604</c:v>
                </c:pt>
                <c:pt idx="178">
                  <c:v>606</c:v>
                </c:pt>
                <c:pt idx="179">
                  <c:v>608</c:v>
                </c:pt>
                <c:pt idx="180">
                  <c:v>610</c:v>
                </c:pt>
                <c:pt idx="181">
                  <c:v>612</c:v>
                </c:pt>
                <c:pt idx="182">
                  <c:v>614</c:v>
                </c:pt>
                <c:pt idx="183">
                  <c:v>616</c:v>
                </c:pt>
                <c:pt idx="184">
                  <c:v>618</c:v>
                </c:pt>
                <c:pt idx="185">
                  <c:v>620</c:v>
                </c:pt>
                <c:pt idx="186">
                  <c:v>622</c:v>
                </c:pt>
                <c:pt idx="187">
                  <c:v>624</c:v>
                </c:pt>
                <c:pt idx="188">
                  <c:v>626</c:v>
                </c:pt>
                <c:pt idx="189">
                  <c:v>628</c:v>
                </c:pt>
                <c:pt idx="190">
                  <c:v>630</c:v>
                </c:pt>
                <c:pt idx="191">
                  <c:v>632</c:v>
                </c:pt>
                <c:pt idx="192">
                  <c:v>634</c:v>
                </c:pt>
                <c:pt idx="193">
                  <c:v>636</c:v>
                </c:pt>
                <c:pt idx="194">
                  <c:v>638</c:v>
                </c:pt>
                <c:pt idx="195">
                  <c:v>640</c:v>
                </c:pt>
                <c:pt idx="196">
                  <c:v>642</c:v>
                </c:pt>
                <c:pt idx="197">
                  <c:v>644</c:v>
                </c:pt>
                <c:pt idx="198">
                  <c:v>646</c:v>
                </c:pt>
                <c:pt idx="199">
                  <c:v>648</c:v>
                </c:pt>
                <c:pt idx="200">
                  <c:v>650</c:v>
                </c:pt>
                <c:pt idx="201">
                  <c:v>652</c:v>
                </c:pt>
                <c:pt idx="202">
                  <c:v>654</c:v>
                </c:pt>
                <c:pt idx="203">
                  <c:v>656</c:v>
                </c:pt>
                <c:pt idx="204">
                  <c:v>658</c:v>
                </c:pt>
                <c:pt idx="205">
                  <c:v>660</c:v>
                </c:pt>
                <c:pt idx="206">
                  <c:v>662</c:v>
                </c:pt>
                <c:pt idx="207">
                  <c:v>664</c:v>
                </c:pt>
                <c:pt idx="208">
                  <c:v>666</c:v>
                </c:pt>
                <c:pt idx="209">
                  <c:v>668</c:v>
                </c:pt>
                <c:pt idx="210">
                  <c:v>670</c:v>
                </c:pt>
                <c:pt idx="211">
                  <c:v>672</c:v>
                </c:pt>
                <c:pt idx="212">
                  <c:v>674</c:v>
                </c:pt>
                <c:pt idx="213">
                  <c:v>676</c:v>
                </c:pt>
                <c:pt idx="214">
                  <c:v>678</c:v>
                </c:pt>
                <c:pt idx="215">
                  <c:v>680</c:v>
                </c:pt>
                <c:pt idx="216">
                  <c:v>682</c:v>
                </c:pt>
                <c:pt idx="217">
                  <c:v>684</c:v>
                </c:pt>
                <c:pt idx="218">
                  <c:v>686</c:v>
                </c:pt>
                <c:pt idx="219">
                  <c:v>688</c:v>
                </c:pt>
                <c:pt idx="220">
                  <c:v>690</c:v>
                </c:pt>
                <c:pt idx="221">
                  <c:v>692</c:v>
                </c:pt>
                <c:pt idx="222">
                  <c:v>694</c:v>
                </c:pt>
                <c:pt idx="223">
                  <c:v>696</c:v>
                </c:pt>
                <c:pt idx="224">
                  <c:v>698</c:v>
                </c:pt>
                <c:pt idx="225">
                  <c:v>700</c:v>
                </c:pt>
                <c:pt idx="226">
                  <c:v>702</c:v>
                </c:pt>
                <c:pt idx="227">
                  <c:v>704</c:v>
                </c:pt>
                <c:pt idx="228">
                  <c:v>706</c:v>
                </c:pt>
                <c:pt idx="229">
                  <c:v>708</c:v>
                </c:pt>
                <c:pt idx="230">
                  <c:v>710</c:v>
                </c:pt>
                <c:pt idx="231">
                  <c:v>712</c:v>
                </c:pt>
                <c:pt idx="232">
                  <c:v>714</c:v>
                </c:pt>
                <c:pt idx="233">
                  <c:v>716</c:v>
                </c:pt>
                <c:pt idx="234">
                  <c:v>718</c:v>
                </c:pt>
                <c:pt idx="235">
                  <c:v>720</c:v>
                </c:pt>
                <c:pt idx="236">
                  <c:v>722</c:v>
                </c:pt>
                <c:pt idx="237">
                  <c:v>724</c:v>
                </c:pt>
                <c:pt idx="238">
                  <c:v>726</c:v>
                </c:pt>
                <c:pt idx="239">
                  <c:v>728</c:v>
                </c:pt>
                <c:pt idx="240">
                  <c:v>730</c:v>
                </c:pt>
                <c:pt idx="241">
                  <c:v>732</c:v>
                </c:pt>
                <c:pt idx="242">
                  <c:v>734</c:v>
                </c:pt>
                <c:pt idx="243">
                  <c:v>736</c:v>
                </c:pt>
                <c:pt idx="244">
                  <c:v>738</c:v>
                </c:pt>
                <c:pt idx="245">
                  <c:v>740</c:v>
                </c:pt>
                <c:pt idx="246">
                  <c:v>742</c:v>
                </c:pt>
                <c:pt idx="247">
                  <c:v>744</c:v>
                </c:pt>
                <c:pt idx="248">
                  <c:v>746</c:v>
                </c:pt>
                <c:pt idx="249">
                  <c:v>748</c:v>
                </c:pt>
                <c:pt idx="250">
                  <c:v>750</c:v>
                </c:pt>
                <c:pt idx="251">
                  <c:v>752</c:v>
                </c:pt>
                <c:pt idx="252">
                  <c:v>754</c:v>
                </c:pt>
                <c:pt idx="253">
                  <c:v>756</c:v>
                </c:pt>
                <c:pt idx="254">
                  <c:v>758</c:v>
                </c:pt>
                <c:pt idx="255">
                  <c:v>760</c:v>
                </c:pt>
                <c:pt idx="256">
                  <c:v>762</c:v>
                </c:pt>
                <c:pt idx="257">
                  <c:v>764</c:v>
                </c:pt>
                <c:pt idx="258">
                  <c:v>766</c:v>
                </c:pt>
                <c:pt idx="259">
                  <c:v>768</c:v>
                </c:pt>
                <c:pt idx="260">
                  <c:v>770</c:v>
                </c:pt>
                <c:pt idx="261">
                  <c:v>772</c:v>
                </c:pt>
                <c:pt idx="262">
                  <c:v>774</c:v>
                </c:pt>
                <c:pt idx="263">
                  <c:v>776</c:v>
                </c:pt>
                <c:pt idx="264">
                  <c:v>778</c:v>
                </c:pt>
                <c:pt idx="265">
                  <c:v>780</c:v>
                </c:pt>
                <c:pt idx="266">
                  <c:v>782</c:v>
                </c:pt>
                <c:pt idx="267">
                  <c:v>784</c:v>
                </c:pt>
                <c:pt idx="268">
                  <c:v>786</c:v>
                </c:pt>
                <c:pt idx="269">
                  <c:v>788</c:v>
                </c:pt>
                <c:pt idx="270">
                  <c:v>790</c:v>
                </c:pt>
                <c:pt idx="271">
                  <c:v>792</c:v>
                </c:pt>
                <c:pt idx="272">
                  <c:v>794</c:v>
                </c:pt>
                <c:pt idx="273">
                  <c:v>796</c:v>
                </c:pt>
                <c:pt idx="274">
                  <c:v>798</c:v>
                </c:pt>
                <c:pt idx="275">
                  <c:v>800</c:v>
                </c:pt>
                <c:pt idx="276">
                  <c:v>802</c:v>
                </c:pt>
                <c:pt idx="277">
                  <c:v>804</c:v>
                </c:pt>
                <c:pt idx="278">
                  <c:v>806</c:v>
                </c:pt>
                <c:pt idx="279">
                  <c:v>808</c:v>
                </c:pt>
                <c:pt idx="280">
                  <c:v>810</c:v>
                </c:pt>
                <c:pt idx="281">
                  <c:v>812</c:v>
                </c:pt>
                <c:pt idx="282">
                  <c:v>814</c:v>
                </c:pt>
                <c:pt idx="283">
                  <c:v>816</c:v>
                </c:pt>
                <c:pt idx="284">
                  <c:v>818</c:v>
                </c:pt>
                <c:pt idx="285">
                  <c:v>820</c:v>
                </c:pt>
                <c:pt idx="286">
                  <c:v>822</c:v>
                </c:pt>
                <c:pt idx="287">
                  <c:v>824</c:v>
                </c:pt>
                <c:pt idx="288">
                  <c:v>826</c:v>
                </c:pt>
                <c:pt idx="289">
                  <c:v>828</c:v>
                </c:pt>
                <c:pt idx="290">
                  <c:v>830</c:v>
                </c:pt>
                <c:pt idx="291">
                  <c:v>832</c:v>
                </c:pt>
                <c:pt idx="292">
                  <c:v>834</c:v>
                </c:pt>
                <c:pt idx="293">
                  <c:v>836</c:v>
                </c:pt>
                <c:pt idx="294">
                  <c:v>838</c:v>
                </c:pt>
                <c:pt idx="295">
                  <c:v>840</c:v>
                </c:pt>
                <c:pt idx="296">
                  <c:v>842</c:v>
                </c:pt>
                <c:pt idx="297">
                  <c:v>844</c:v>
                </c:pt>
                <c:pt idx="298">
                  <c:v>846</c:v>
                </c:pt>
                <c:pt idx="299">
                  <c:v>848</c:v>
                </c:pt>
                <c:pt idx="300">
                  <c:v>850</c:v>
                </c:pt>
                <c:pt idx="301">
                  <c:v>852</c:v>
                </c:pt>
                <c:pt idx="302">
                  <c:v>854</c:v>
                </c:pt>
                <c:pt idx="303">
                  <c:v>856</c:v>
                </c:pt>
                <c:pt idx="304">
                  <c:v>858</c:v>
                </c:pt>
                <c:pt idx="305">
                  <c:v>860</c:v>
                </c:pt>
                <c:pt idx="306">
                  <c:v>862</c:v>
                </c:pt>
                <c:pt idx="307">
                  <c:v>864</c:v>
                </c:pt>
                <c:pt idx="308">
                  <c:v>866</c:v>
                </c:pt>
                <c:pt idx="309">
                  <c:v>868</c:v>
                </c:pt>
                <c:pt idx="310">
                  <c:v>870</c:v>
                </c:pt>
                <c:pt idx="311">
                  <c:v>872</c:v>
                </c:pt>
                <c:pt idx="312">
                  <c:v>874</c:v>
                </c:pt>
                <c:pt idx="313">
                  <c:v>876</c:v>
                </c:pt>
                <c:pt idx="314">
                  <c:v>878</c:v>
                </c:pt>
                <c:pt idx="315">
                  <c:v>880</c:v>
                </c:pt>
                <c:pt idx="316">
                  <c:v>882</c:v>
                </c:pt>
                <c:pt idx="317">
                  <c:v>884</c:v>
                </c:pt>
                <c:pt idx="318">
                  <c:v>886</c:v>
                </c:pt>
                <c:pt idx="319">
                  <c:v>888</c:v>
                </c:pt>
                <c:pt idx="320">
                  <c:v>890</c:v>
                </c:pt>
                <c:pt idx="321">
                  <c:v>892</c:v>
                </c:pt>
                <c:pt idx="322">
                  <c:v>894</c:v>
                </c:pt>
                <c:pt idx="323">
                  <c:v>896</c:v>
                </c:pt>
                <c:pt idx="324">
                  <c:v>898</c:v>
                </c:pt>
                <c:pt idx="325">
                  <c:v>900</c:v>
                </c:pt>
                <c:pt idx="326">
                  <c:v>902</c:v>
                </c:pt>
                <c:pt idx="327">
                  <c:v>904</c:v>
                </c:pt>
                <c:pt idx="328">
                  <c:v>906</c:v>
                </c:pt>
                <c:pt idx="329">
                  <c:v>908</c:v>
                </c:pt>
                <c:pt idx="330">
                  <c:v>910</c:v>
                </c:pt>
                <c:pt idx="331">
                  <c:v>912</c:v>
                </c:pt>
                <c:pt idx="332">
                  <c:v>914</c:v>
                </c:pt>
                <c:pt idx="333">
                  <c:v>916</c:v>
                </c:pt>
                <c:pt idx="334">
                  <c:v>918</c:v>
                </c:pt>
                <c:pt idx="335">
                  <c:v>920</c:v>
                </c:pt>
                <c:pt idx="336">
                  <c:v>922</c:v>
                </c:pt>
                <c:pt idx="337">
                  <c:v>924</c:v>
                </c:pt>
                <c:pt idx="338">
                  <c:v>926</c:v>
                </c:pt>
                <c:pt idx="339">
                  <c:v>928</c:v>
                </c:pt>
                <c:pt idx="340">
                  <c:v>930</c:v>
                </c:pt>
                <c:pt idx="341">
                  <c:v>932</c:v>
                </c:pt>
                <c:pt idx="342">
                  <c:v>934</c:v>
                </c:pt>
                <c:pt idx="343">
                  <c:v>936</c:v>
                </c:pt>
                <c:pt idx="344">
                  <c:v>938</c:v>
                </c:pt>
                <c:pt idx="345">
                  <c:v>940</c:v>
                </c:pt>
                <c:pt idx="346">
                  <c:v>942</c:v>
                </c:pt>
                <c:pt idx="347">
                  <c:v>944</c:v>
                </c:pt>
                <c:pt idx="348">
                  <c:v>946</c:v>
                </c:pt>
                <c:pt idx="349">
                  <c:v>948</c:v>
                </c:pt>
                <c:pt idx="350">
                  <c:v>950</c:v>
                </c:pt>
                <c:pt idx="351">
                  <c:v>952</c:v>
                </c:pt>
                <c:pt idx="352">
                  <c:v>954</c:v>
                </c:pt>
                <c:pt idx="353">
                  <c:v>956</c:v>
                </c:pt>
                <c:pt idx="354">
                  <c:v>958</c:v>
                </c:pt>
                <c:pt idx="355">
                  <c:v>960</c:v>
                </c:pt>
                <c:pt idx="356">
                  <c:v>962</c:v>
                </c:pt>
                <c:pt idx="357">
                  <c:v>964</c:v>
                </c:pt>
                <c:pt idx="358">
                  <c:v>966</c:v>
                </c:pt>
                <c:pt idx="359">
                  <c:v>968</c:v>
                </c:pt>
                <c:pt idx="360">
                  <c:v>970</c:v>
                </c:pt>
                <c:pt idx="361">
                  <c:v>972</c:v>
                </c:pt>
                <c:pt idx="362">
                  <c:v>974</c:v>
                </c:pt>
                <c:pt idx="363">
                  <c:v>976</c:v>
                </c:pt>
                <c:pt idx="364">
                  <c:v>978</c:v>
                </c:pt>
                <c:pt idx="365">
                  <c:v>980</c:v>
                </c:pt>
                <c:pt idx="366">
                  <c:v>982</c:v>
                </c:pt>
                <c:pt idx="367">
                  <c:v>984</c:v>
                </c:pt>
                <c:pt idx="368">
                  <c:v>986</c:v>
                </c:pt>
                <c:pt idx="369">
                  <c:v>988</c:v>
                </c:pt>
                <c:pt idx="370">
                  <c:v>990</c:v>
                </c:pt>
                <c:pt idx="371">
                  <c:v>992</c:v>
                </c:pt>
                <c:pt idx="372">
                  <c:v>994</c:v>
                </c:pt>
                <c:pt idx="373">
                  <c:v>996</c:v>
                </c:pt>
                <c:pt idx="374">
                  <c:v>998</c:v>
                </c:pt>
                <c:pt idx="375">
                  <c:v>1000</c:v>
                </c:pt>
              </c:numCache>
            </c:numRef>
          </c:xVal>
          <c:yVal>
            <c:numRef>
              <c:f>Sheet1!$B$2:$B$378</c:f>
              <c:numCache>
                <c:formatCode>General</c:formatCode>
                <c:ptCount val="377"/>
                <c:pt idx="0">
                  <c:v>106112</c:v>
                </c:pt>
                <c:pt idx="1">
                  <c:v>105552</c:v>
                </c:pt>
                <c:pt idx="2">
                  <c:v>107660</c:v>
                </c:pt>
                <c:pt idx="3">
                  <c:v>109788</c:v>
                </c:pt>
                <c:pt idx="4">
                  <c:v>112944</c:v>
                </c:pt>
                <c:pt idx="5">
                  <c:v>116376</c:v>
                </c:pt>
                <c:pt idx="6">
                  <c:v>120188</c:v>
                </c:pt>
                <c:pt idx="7">
                  <c:v>124412</c:v>
                </c:pt>
                <c:pt idx="8">
                  <c:v>128696</c:v>
                </c:pt>
                <c:pt idx="9">
                  <c:v>133064</c:v>
                </c:pt>
                <c:pt idx="10">
                  <c:v>136068</c:v>
                </c:pt>
                <c:pt idx="11">
                  <c:v>137232</c:v>
                </c:pt>
                <c:pt idx="12">
                  <c:v>138408</c:v>
                </c:pt>
                <c:pt idx="13">
                  <c:v>137424</c:v>
                </c:pt>
                <c:pt idx="14">
                  <c:v>135820</c:v>
                </c:pt>
                <c:pt idx="15">
                  <c:v>131936</c:v>
                </c:pt>
                <c:pt idx="16">
                  <c:v>127720</c:v>
                </c:pt>
                <c:pt idx="17">
                  <c:v>122280</c:v>
                </c:pt>
                <c:pt idx="18">
                  <c:v>116508</c:v>
                </c:pt>
                <c:pt idx="19">
                  <c:v>108484</c:v>
                </c:pt>
                <c:pt idx="20">
                  <c:v>104752</c:v>
                </c:pt>
                <c:pt idx="21">
                  <c:v>98936</c:v>
                </c:pt>
                <c:pt idx="22">
                  <c:v>88136</c:v>
                </c:pt>
                <c:pt idx="23">
                  <c:v>79316</c:v>
                </c:pt>
                <c:pt idx="24">
                  <c:v>70884</c:v>
                </c:pt>
                <c:pt idx="25">
                  <c:v>65972</c:v>
                </c:pt>
                <c:pt idx="26">
                  <c:v>63208</c:v>
                </c:pt>
                <c:pt idx="27">
                  <c:v>61952</c:v>
                </c:pt>
                <c:pt idx="28">
                  <c:v>62352</c:v>
                </c:pt>
                <c:pt idx="29">
                  <c:v>62856</c:v>
                </c:pt>
                <c:pt idx="30">
                  <c:v>63352</c:v>
                </c:pt>
                <c:pt idx="31">
                  <c:v>65972</c:v>
                </c:pt>
                <c:pt idx="32">
                  <c:v>69016</c:v>
                </c:pt>
                <c:pt idx="33">
                  <c:v>72404</c:v>
                </c:pt>
                <c:pt idx="34">
                  <c:v>75536</c:v>
                </c:pt>
                <c:pt idx="35">
                  <c:v>78752</c:v>
                </c:pt>
                <c:pt idx="36">
                  <c:v>82256</c:v>
                </c:pt>
                <c:pt idx="37">
                  <c:v>85972</c:v>
                </c:pt>
                <c:pt idx="38">
                  <c:v>89796</c:v>
                </c:pt>
                <c:pt idx="39">
                  <c:v>93768</c:v>
                </c:pt>
                <c:pt idx="40">
                  <c:v>97512</c:v>
                </c:pt>
                <c:pt idx="41">
                  <c:v>100964</c:v>
                </c:pt>
                <c:pt idx="42">
                  <c:v>103504</c:v>
                </c:pt>
                <c:pt idx="43">
                  <c:v>104968</c:v>
                </c:pt>
                <c:pt idx="44">
                  <c:v>106452</c:v>
                </c:pt>
                <c:pt idx="45">
                  <c:v>107884</c:v>
                </c:pt>
                <c:pt idx="46">
                  <c:v>109060</c:v>
                </c:pt>
                <c:pt idx="47">
                  <c:v>110092</c:v>
                </c:pt>
                <c:pt idx="48">
                  <c:v>109032</c:v>
                </c:pt>
                <c:pt idx="49">
                  <c:v>107984</c:v>
                </c:pt>
                <c:pt idx="50">
                  <c:v>106576</c:v>
                </c:pt>
                <c:pt idx="51">
                  <c:v>105040</c:v>
                </c:pt>
                <c:pt idx="52">
                  <c:v>103696</c:v>
                </c:pt>
                <c:pt idx="53">
                  <c:v>101568</c:v>
                </c:pt>
                <c:pt idx="54">
                  <c:v>97828</c:v>
                </c:pt>
                <c:pt idx="55">
                  <c:v>94744</c:v>
                </c:pt>
                <c:pt idx="56">
                  <c:v>92248</c:v>
                </c:pt>
                <c:pt idx="57">
                  <c:v>89836</c:v>
                </c:pt>
                <c:pt idx="58">
                  <c:v>88484</c:v>
                </c:pt>
                <c:pt idx="59">
                  <c:v>87512</c:v>
                </c:pt>
                <c:pt idx="60">
                  <c:v>88176</c:v>
                </c:pt>
                <c:pt idx="61">
                  <c:v>91592</c:v>
                </c:pt>
                <c:pt idx="62">
                  <c:v>95140</c:v>
                </c:pt>
                <c:pt idx="63">
                  <c:v>98936</c:v>
                </c:pt>
                <c:pt idx="64">
                  <c:v>103432</c:v>
                </c:pt>
                <c:pt idx="65">
                  <c:v>109564</c:v>
                </c:pt>
                <c:pt idx="66">
                  <c:v>116968</c:v>
                </c:pt>
                <c:pt idx="67">
                  <c:v>125420</c:v>
                </c:pt>
                <c:pt idx="68">
                  <c:v>135132</c:v>
                </c:pt>
                <c:pt idx="69">
                  <c:v>148100</c:v>
                </c:pt>
                <c:pt idx="70">
                  <c:v>167748</c:v>
                </c:pt>
                <c:pt idx="71">
                  <c:v>189740</c:v>
                </c:pt>
                <c:pt idx="72">
                  <c:v>212060</c:v>
                </c:pt>
                <c:pt idx="73">
                  <c:v>231612</c:v>
                </c:pt>
                <c:pt idx="74">
                  <c:v>248404</c:v>
                </c:pt>
                <c:pt idx="75">
                  <c:v>266232</c:v>
                </c:pt>
                <c:pt idx="76">
                  <c:v>284224</c:v>
                </c:pt>
                <c:pt idx="77">
                  <c:v>308716</c:v>
                </c:pt>
                <c:pt idx="78">
                  <c:v>354208</c:v>
                </c:pt>
                <c:pt idx="79">
                  <c:v>422320</c:v>
                </c:pt>
                <c:pt idx="80">
                  <c:v>466840</c:v>
                </c:pt>
                <c:pt idx="81">
                  <c:v>500200</c:v>
                </c:pt>
                <c:pt idx="82">
                  <c:v>524280</c:v>
                </c:pt>
                <c:pt idx="83">
                  <c:v>521880</c:v>
                </c:pt>
                <c:pt idx="84">
                  <c:v>515520</c:v>
                </c:pt>
                <c:pt idx="85">
                  <c:v>480360</c:v>
                </c:pt>
                <c:pt idx="86">
                  <c:v>431880</c:v>
                </c:pt>
                <c:pt idx="87">
                  <c:v>376236</c:v>
                </c:pt>
                <c:pt idx="88">
                  <c:v>326032</c:v>
                </c:pt>
                <c:pt idx="89">
                  <c:v>283112</c:v>
                </c:pt>
                <c:pt idx="90">
                  <c:v>246072</c:v>
                </c:pt>
                <c:pt idx="91">
                  <c:v>214120</c:v>
                </c:pt>
                <c:pt idx="92">
                  <c:v>165332</c:v>
                </c:pt>
                <c:pt idx="93">
                  <c:v>132820</c:v>
                </c:pt>
                <c:pt idx="94">
                  <c:v>119140</c:v>
                </c:pt>
                <c:pt idx="95">
                  <c:v>102580</c:v>
                </c:pt>
                <c:pt idx="96">
                  <c:v>92780</c:v>
                </c:pt>
                <c:pt idx="97">
                  <c:v>81444</c:v>
                </c:pt>
                <c:pt idx="98">
                  <c:v>76324</c:v>
                </c:pt>
                <c:pt idx="99">
                  <c:v>67044</c:v>
                </c:pt>
                <c:pt idx="100">
                  <c:v>62816</c:v>
                </c:pt>
                <c:pt idx="101">
                  <c:v>58864</c:v>
                </c:pt>
                <c:pt idx="102">
                  <c:v>53552</c:v>
                </c:pt>
                <c:pt idx="103">
                  <c:v>49496</c:v>
                </c:pt>
                <c:pt idx="104">
                  <c:v>47496</c:v>
                </c:pt>
                <c:pt idx="105">
                  <c:v>44480</c:v>
                </c:pt>
                <c:pt idx="106">
                  <c:v>41320</c:v>
                </c:pt>
                <c:pt idx="107">
                  <c:v>39807.199999999997</c:v>
                </c:pt>
                <c:pt idx="108">
                  <c:v>37073.199999999997</c:v>
                </c:pt>
                <c:pt idx="109">
                  <c:v>34870.800000000003</c:v>
                </c:pt>
                <c:pt idx="110">
                  <c:v>33209.199999999997</c:v>
                </c:pt>
                <c:pt idx="111">
                  <c:v>31620</c:v>
                </c:pt>
                <c:pt idx="112">
                  <c:v>30113.59999999998</c:v>
                </c:pt>
                <c:pt idx="113">
                  <c:v>28850.799999999996</c:v>
                </c:pt>
                <c:pt idx="114">
                  <c:v>27718</c:v>
                </c:pt>
                <c:pt idx="115">
                  <c:v>26629.200000000001</c:v>
                </c:pt>
                <c:pt idx="116">
                  <c:v>25701.59999999998</c:v>
                </c:pt>
                <c:pt idx="117">
                  <c:v>25180.400000000001</c:v>
                </c:pt>
                <c:pt idx="118">
                  <c:v>24669.59999999998</c:v>
                </c:pt>
                <c:pt idx="119">
                  <c:v>24174.799999999996</c:v>
                </c:pt>
                <c:pt idx="120">
                  <c:v>23684.400000000001</c:v>
                </c:pt>
                <c:pt idx="121">
                  <c:v>23086.799999999996</c:v>
                </c:pt>
                <c:pt idx="122">
                  <c:v>22457.59999999998</c:v>
                </c:pt>
                <c:pt idx="123">
                  <c:v>21850.400000000001</c:v>
                </c:pt>
                <c:pt idx="124">
                  <c:v>21260</c:v>
                </c:pt>
                <c:pt idx="125">
                  <c:v>20932.8</c:v>
                </c:pt>
                <c:pt idx="126">
                  <c:v>20596.400000000001</c:v>
                </c:pt>
                <c:pt idx="127">
                  <c:v>20418</c:v>
                </c:pt>
                <c:pt idx="128">
                  <c:v>19946</c:v>
                </c:pt>
                <c:pt idx="129">
                  <c:v>19996</c:v>
                </c:pt>
                <c:pt idx="130">
                  <c:v>20035.2</c:v>
                </c:pt>
                <c:pt idx="131">
                  <c:v>20150.400000000001</c:v>
                </c:pt>
                <c:pt idx="132">
                  <c:v>20429.2</c:v>
                </c:pt>
                <c:pt idx="133">
                  <c:v>21001.59999999998</c:v>
                </c:pt>
                <c:pt idx="134">
                  <c:v>22509.59999999998</c:v>
                </c:pt>
                <c:pt idx="135">
                  <c:v>24202.400000000001</c:v>
                </c:pt>
                <c:pt idx="136">
                  <c:v>26450.400000000001</c:v>
                </c:pt>
                <c:pt idx="137">
                  <c:v>29269.200000000001</c:v>
                </c:pt>
                <c:pt idx="138">
                  <c:v>32496.400000000001</c:v>
                </c:pt>
                <c:pt idx="139">
                  <c:v>35990</c:v>
                </c:pt>
                <c:pt idx="140">
                  <c:v>39956.800000000003</c:v>
                </c:pt>
                <c:pt idx="141">
                  <c:v>43876</c:v>
                </c:pt>
                <c:pt idx="142">
                  <c:v>46924</c:v>
                </c:pt>
                <c:pt idx="143">
                  <c:v>49752</c:v>
                </c:pt>
                <c:pt idx="144">
                  <c:v>51712</c:v>
                </c:pt>
                <c:pt idx="145">
                  <c:v>53236</c:v>
                </c:pt>
                <c:pt idx="146">
                  <c:v>53292</c:v>
                </c:pt>
                <c:pt idx="147">
                  <c:v>52096</c:v>
                </c:pt>
                <c:pt idx="148">
                  <c:v>49868</c:v>
                </c:pt>
                <c:pt idx="149">
                  <c:v>46660</c:v>
                </c:pt>
                <c:pt idx="150">
                  <c:v>43016</c:v>
                </c:pt>
                <c:pt idx="151">
                  <c:v>39675.199999999997</c:v>
                </c:pt>
                <c:pt idx="152">
                  <c:v>36815.199999999997</c:v>
                </c:pt>
                <c:pt idx="153">
                  <c:v>34476.800000000003</c:v>
                </c:pt>
                <c:pt idx="154">
                  <c:v>33456</c:v>
                </c:pt>
                <c:pt idx="155">
                  <c:v>32613.200000000001</c:v>
                </c:pt>
                <c:pt idx="156">
                  <c:v>32620</c:v>
                </c:pt>
                <c:pt idx="157">
                  <c:v>33915.599999999999</c:v>
                </c:pt>
                <c:pt idx="158">
                  <c:v>36495.199999999997</c:v>
                </c:pt>
                <c:pt idx="159">
                  <c:v>40172</c:v>
                </c:pt>
                <c:pt idx="160">
                  <c:v>44496</c:v>
                </c:pt>
                <c:pt idx="161">
                  <c:v>49172</c:v>
                </c:pt>
                <c:pt idx="162">
                  <c:v>53308</c:v>
                </c:pt>
                <c:pt idx="163">
                  <c:v>55540</c:v>
                </c:pt>
                <c:pt idx="164">
                  <c:v>54728</c:v>
                </c:pt>
                <c:pt idx="165">
                  <c:v>50104</c:v>
                </c:pt>
                <c:pt idx="166">
                  <c:v>43304</c:v>
                </c:pt>
                <c:pt idx="167">
                  <c:v>34639.599999999999</c:v>
                </c:pt>
                <c:pt idx="168">
                  <c:v>26600.400000000001</c:v>
                </c:pt>
                <c:pt idx="169">
                  <c:v>19763.2</c:v>
                </c:pt>
                <c:pt idx="170">
                  <c:v>14400.8</c:v>
                </c:pt>
                <c:pt idx="171">
                  <c:v>10468.4</c:v>
                </c:pt>
                <c:pt idx="172">
                  <c:v>7678.8</c:v>
                </c:pt>
                <c:pt idx="173">
                  <c:v>5683.6</c:v>
                </c:pt>
                <c:pt idx="174">
                  <c:v>4504.4000000000005</c:v>
                </c:pt>
                <c:pt idx="175">
                  <c:v>3200</c:v>
                </c:pt>
                <c:pt idx="176">
                  <c:v>2664</c:v>
                </c:pt>
                <c:pt idx="177">
                  <c:v>2128</c:v>
                </c:pt>
                <c:pt idx="178">
                  <c:v>1789.2</c:v>
                </c:pt>
                <c:pt idx="179">
                  <c:v>1647.6</c:v>
                </c:pt>
                <c:pt idx="180">
                  <c:v>1506</c:v>
                </c:pt>
                <c:pt idx="181">
                  <c:v>1364.4</c:v>
                </c:pt>
                <c:pt idx="182">
                  <c:v>1222.8</c:v>
                </c:pt>
                <c:pt idx="183">
                  <c:v>1110</c:v>
                </c:pt>
                <c:pt idx="184">
                  <c:v>1026</c:v>
                </c:pt>
                <c:pt idx="185">
                  <c:v>942</c:v>
                </c:pt>
                <c:pt idx="186">
                  <c:v>858</c:v>
                </c:pt>
                <c:pt idx="187">
                  <c:v>774</c:v>
                </c:pt>
                <c:pt idx="188">
                  <c:v>707.6</c:v>
                </c:pt>
                <c:pt idx="189">
                  <c:v>658.8</c:v>
                </c:pt>
                <c:pt idx="190">
                  <c:v>610</c:v>
                </c:pt>
                <c:pt idx="191">
                  <c:v>561.20000000000005</c:v>
                </c:pt>
                <c:pt idx="192">
                  <c:v>512.4</c:v>
                </c:pt>
                <c:pt idx="193">
                  <c:v>478.8</c:v>
                </c:pt>
                <c:pt idx="194">
                  <c:v>460.4</c:v>
                </c:pt>
                <c:pt idx="195">
                  <c:v>442</c:v>
                </c:pt>
                <c:pt idx="196">
                  <c:v>423.6</c:v>
                </c:pt>
                <c:pt idx="197">
                  <c:v>405.2</c:v>
                </c:pt>
                <c:pt idx="198">
                  <c:v>390.4</c:v>
                </c:pt>
                <c:pt idx="199">
                  <c:v>379.2</c:v>
                </c:pt>
                <c:pt idx="200">
                  <c:v>368</c:v>
                </c:pt>
                <c:pt idx="201">
                  <c:v>356.8</c:v>
                </c:pt>
                <c:pt idx="202">
                  <c:v>345.6</c:v>
                </c:pt>
                <c:pt idx="203">
                  <c:v>335.2</c:v>
                </c:pt>
                <c:pt idx="204">
                  <c:v>325.60000000000002</c:v>
                </c:pt>
                <c:pt idx="205">
                  <c:v>319.60000000000002</c:v>
                </c:pt>
                <c:pt idx="206">
                  <c:v>314</c:v>
                </c:pt>
                <c:pt idx="207">
                  <c:v>308.39999999999969</c:v>
                </c:pt>
                <c:pt idx="208">
                  <c:v>302.8</c:v>
                </c:pt>
                <c:pt idx="209">
                  <c:v>298</c:v>
                </c:pt>
                <c:pt idx="210">
                  <c:v>294</c:v>
                </c:pt>
                <c:pt idx="211">
                  <c:v>290</c:v>
                </c:pt>
                <c:pt idx="212">
                  <c:v>285.60000000000002</c:v>
                </c:pt>
                <c:pt idx="213">
                  <c:v>282</c:v>
                </c:pt>
                <c:pt idx="214">
                  <c:v>279.2</c:v>
                </c:pt>
                <c:pt idx="215">
                  <c:v>277.60000000000002</c:v>
                </c:pt>
                <c:pt idx="216">
                  <c:v>276</c:v>
                </c:pt>
                <c:pt idx="217">
                  <c:v>274.39999999999969</c:v>
                </c:pt>
                <c:pt idx="218">
                  <c:v>272.8</c:v>
                </c:pt>
                <c:pt idx="219">
                  <c:v>274.39999999999969</c:v>
                </c:pt>
                <c:pt idx="220">
                  <c:v>276</c:v>
                </c:pt>
                <c:pt idx="221">
                  <c:v>277.60000000000002</c:v>
                </c:pt>
                <c:pt idx="222">
                  <c:v>279.2</c:v>
                </c:pt>
                <c:pt idx="223">
                  <c:v>282</c:v>
                </c:pt>
                <c:pt idx="224">
                  <c:v>286</c:v>
                </c:pt>
                <c:pt idx="225">
                  <c:v>290</c:v>
                </c:pt>
                <c:pt idx="226">
                  <c:v>294</c:v>
                </c:pt>
                <c:pt idx="227">
                  <c:v>298</c:v>
                </c:pt>
                <c:pt idx="228">
                  <c:v>302.8</c:v>
                </c:pt>
                <c:pt idx="229">
                  <c:v>308.39999999999969</c:v>
                </c:pt>
                <c:pt idx="230">
                  <c:v>314</c:v>
                </c:pt>
                <c:pt idx="231">
                  <c:v>319.60000000000002</c:v>
                </c:pt>
                <c:pt idx="232">
                  <c:v>325.2</c:v>
                </c:pt>
                <c:pt idx="233">
                  <c:v>332</c:v>
                </c:pt>
                <c:pt idx="234">
                  <c:v>340</c:v>
                </c:pt>
                <c:pt idx="235">
                  <c:v>348</c:v>
                </c:pt>
                <c:pt idx="236">
                  <c:v>356</c:v>
                </c:pt>
                <c:pt idx="237">
                  <c:v>364</c:v>
                </c:pt>
                <c:pt idx="238">
                  <c:v>372.4</c:v>
                </c:pt>
                <c:pt idx="239">
                  <c:v>381.2</c:v>
                </c:pt>
                <c:pt idx="240">
                  <c:v>390</c:v>
                </c:pt>
                <c:pt idx="241">
                  <c:v>398.8</c:v>
                </c:pt>
                <c:pt idx="242">
                  <c:v>407.6</c:v>
                </c:pt>
                <c:pt idx="243">
                  <c:v>418.8</c:v>
                </c:pt>
                <c:pt idx="244">
                  <c:v>432.4</c:v>
                </c:pt>
                <c:pt idx="245">
                  <c:v>446</c:v>
                </c:pt>
                <c:pt idx="246">
                  <c:v>459.6</c:v>
                </c:pt>
                <c:pt idx="247">
                  <c:v>473.2</c:v>
                </c:pt>
                <c:pt idx="248">
                  <c:v>487.6</c:v>
                </c:pt>
                <c:pt idx="249">
                  <c:v>502.8</c:v>
                </c:pt>
                <c:pt idx="250">
                  <c:v>518</c:v>
                </c:pt>
                <c:pt idx="251">
                  <c:v>533.20000000000005</c:v>
                </c:pt>
                <c:pt idx="252">
                  <c:v>548.4</c:v>
                </c:pt>
                <c:pt idx="253">
                  <c:v>562</c:v>
                </c:pt>
                <c:pt idx="254">
                  <c:v>574</c:v>
                </c:pt>
                <c:pt idx="255">
                  <c:v>586</c:v>
                </c:pt>
                <c:pt idx="256">
                  <c:v>598</c:v>
                </c:pt>
                <c:pt idx="257">
                  <c:v>610</c:v>
                </c:pt>
                <c:pt idx="258">
                  <c:v>622.79999999999995</c:v>
                </c:pt>
                <c:pt idx="259">
                  <c:v>636.4</c:v>
                </c:pt>
                <c:pt idx="260">
                  <c:v>650</c:v>
                </c:pt>
                <c:pt idx="261">
                  <c:v>663.6</c:v>
                </c:pt>
                <c:pt idx="262">
                  <c:v>677.2</c:v>
                </c:pt>
                <c:pt idx="263">
                  <c:v>689.2</c:v>
                </c:pt>
                <c:pt idx="264">
                  <c:v>699.6</c:v>
                </c:pt>
                <c:pt idx="265">
                  <c:v>710</c:v>
                </c:pt>
                <c:pt idx="266">
                  <c:v>720.4</c:v>
                </c:pt>
                <c:pt idx="267">
                  <c:v>730.8</c:v>
                </c:pt>
                <c:pt idx="268">
                  <c:v>740</c:v>
                </c:pt>
                <c:pt idx="269">
                  <c:v>748</c:v>
                </c:pt>
                <c:pt idx="270">
                  <c:v>756</c:v>
                </c:pt>
                <c:pt idx="271">
                  <c:v>764</c:v>
                </c:pt>
                <c:pt idx="272">
                  <c:v>772</c:v>
                </c:pt>
                <c:pt idx="273">
                  <c:v>786.4</c:v>
                </c:pt>
                <c:pt idx="274">
                  <c:v>807.2</c:v>
                </c:pt>
                <c:pt idx="275">
                  <c:v>816</c:v>
                </c:pt>
                <c:pt idx="276">
                  <c:v>828</c:v>
                </c:pt>
                <c:pt idx="277">
                  <c:v>836</c:v>
                </c:pt>
                <c:pt idx="278">
                  <c:v>844</c:v>
                </c:pt>
                <c:pt idx="279">
                  <c:v>856</c:v>
                </c:pt>
                <c:pt idx="280">
                  <c:v>864</c:v>
                </c:pt>
                <c:pt idx="281">
                  <c:v>872</c:v>
                </c:pt>
                <c:pt idx="282">
                  <c:v>880</c:v>
                </c:pt>
                <c:pt idx="283">
                  <c:v>887.2</c:v>
                </c:pt>
                <c:pt idx="284">
                  <c:v>901.6</c:v>
                </c:pt>
                <c:pt idx="285">
                  <c:v>916</c:v>
                </c:pt>
                <c:pt idx="286">
                  <c:v>930.4</c:v>
                </c:pt>
                <c:pt idx="287">
                  <c:v>944.8</c:v>
                </c:pt>
                <c:pt idx="288">
                  <c:v>956.4</c:v>
                </c:pt>
                <c:pt idx="289">
                  <c:v>965.2</c:v>
                </c:pt>
                <c:pt idx="290">
                  <c:v>974</c:v>
                </c:pt>
                <c:pt idx="291">
                  <c:v>982.8</c:v>
                </c:pt>
                <c:pt idx="292">
                  <c:v>991.6</c:v>
                </c:pt>
                <c:pt idx="293">
                  <c:v>1001.2</c:v>
                </c:pt>
                <c:pt idx="294">
                  <c:v>1011.6</c:v>
                </c:pt>
                <c:pt idx="295">
                  <c:v>1022</c:v>
                </c:pt>
                <c:pt idx="296">
                  <c:v>1032.4000000000001</c:v>
                </c:pt>
                <c:pt idx="297">
                  <c:v>1042.8</c:v>
                </c:pt>
                <c:pt idx="298">
                  <c:v>1050</c:v>
                </c:pt>
                <c:pt idx="299">
                  <c:v>1054</c:v>
                </c:pt>
                <c:pt idx="300">
                  <c:v>1058</c:v>
                </c:pt>
                <c:pt idx="301">
                  <c:v>1062</c:v>
                </c:pt>
                <c:pt idx="302">
                  <c:v>1066</c:v>
                </c:pt>
                <c:pt idx="303">
                  <c:v>1072.8</c:v>
                </c:pt>
                <c:pt idx="304">
                  <c:v>1082.4000000000001</c:v>
                </c:pt>
                <c:pt idx="305">
                  <c:v>1092</c:v>
                </c:pt>
                <c:pt idx="306">
                  <c:v>1101.5999999999999</c:v>
                </c:pt>
                <c:pt idx="307">
                  <c:v>1111.2</c:v>
                </c:pt>
                <c:pt idx="308">
                  <c:v>1118.4000000000001</c:v>
                </c:pt>
                <c:pt idx="309">
                  <c:v>1123.2</c:v>
                </c:pt>
                <c:pt idx="310">
                  <c:v>1128</c:v>
                </c:pt>
                <c:pt idx="311">
                  <c:v>1132.8</c:v>
                </c:pt>
                <c:pt idx="312">
                  <c:v>1137.5999999999999</c:v>
                </c:pt>
                <c:pt idx="313">
                  <c:v>1142.8</c:v>
                </c:pt>
                <c:pt idx="314">
                  <c:v>1148.4000000000001</c:v>
                </c:pt>
                <c:pt idx="315">
                  <c:v>1154</c:v>
                </c:pt>
                <c:pt idx="316">
                  <c:v>1159.5999999999999</c:v>
                </c:pt>
                <c:pt idx="317">
                  <c:v>1165.2</c:v>
                </c:pt>
                <c:pt idx="318">
                  <c:v>1170</c:v>
                </c:pt>
                <c:pt idx="319">
                  <c:v>1174</c:v>
                </c:pt>
                <c:pt idx="320">
                  <c:v>1178</c:v>
                </c:pt>
                <c:pt idx="321">
                  <c:v>1182</c:v>
                </c:pt>
                <c:pt idx="322">
                  <c:v>1186</c:v>
                </c:pt>
                <c:pt idx="323">
                  <c:v>1190</c:v>
                </c:pt>
                <c:pt idx="324">
                  <c:v>1194</c:v>
                </c:pt>
                <c:pt idx="325">
                  <c:v>1198</c:v>
                </c:pt>
                <c:pt idx="326">
                  <c:v>1202</c:v>
                </c:pt>
                <c:pt idx="327">
                  <c:v>1206</c:v>
                </c:pt>
                <c:pt idx="328">
                  <c:v>1209.2</c:v>
                </c:pt>
                <c:pt idx="329">
                  <c:v>1211.5999999999999</c:v>
                </c:pt>
                <c:pt idx="330">
                  <c:v>1214</c:v>
                </c:pt>
                <c:pt idx="331">
                  <c:v>1216.4000000000001</c:v>
                </c:pt>
                <c:pt idx="332">
                  <c:v>1218.8</c:v>
                </c:pt>
                <c:pt idx="333">
                  <c:v>1220.8</c:v>
                </c:pt>
                <c:pt idx="334">
                  <c:v>1222.4000000000001</c:v>
                </c:pt>
                <c:pt idx="335">
                  <c:v>1224</c:v>
                </c:pt>
                <c:pt idx="336">
                  <c:v>1225.5999999999999</c:v>
                </c:pt>
                <c:pt idx="337">
                  <c:v>1227.2</c:v>
                </c:pt>
                <c:pt idx="338">
                  <c:v>1226.8</c:v>
                </c:pt>
                <c:pt idx="339">
                  <c:v>1224.4000000000001</c:v>
                </c:pt>
                <c:pt idx="340">
                  <c:v>1222</c:v>
                </c:pt>
                <c:pt idx="341">
                  <c:v>1219.5999999999999</c:v>
                </c:pt>
                <c:pt idx="342">
                  <c:v>1217.2</c:v>
                </c:pt>
                <c:pt idx="343">
                  <c:v>1215.5999999999999</c:v>
                </c:pt>
                <c:pt idx="344">
                  <c:v>1214.8</c:v>
                </c:pt>
                <c:pt idx="345">
                  <c:v>1214</c:v>
                </c:pt>
                <c:pt idx="346">
                  <c:v>1213.2</c:v>
                </c:pt>
                <c:pt idx="347">
                  <c:v>1212.4000000000001</c:v>
                </c:pt>
                <c:pt idx="348">
                  <c:v>1210.4000000000001</c:v>
                </c:pt>
                <c:pt idx="349">
                  <c:v>1207.2</c:v>
                </c:pt>
                <c:pt idx="350">
                  <c:v>1204</c:v>
                </c:pt>
                <c:pt idx="351">
                  <c:v>1200.8</c:v>
                </c:pt>
                <c:pt idx="352">
                  <c:v>1197.5999999999999</c:v>
                </c:pt>
                <c:pt idx="353">
                  <c:v>1194</c:v>
                </c:pt>
                <c:pt idx="354">
                  <c:v>1190</c:v>
                </c:pt>
                <c:pt idx="355">
                  <c:v>1186</c:v>
                </c:pt>
                <c:pt idx="356">
                  <c:v>1182</c:v>
                </c:pt>
                <c:pt idx="357">
                  <c:v>1178</c:v>
                </c:pt>
                <c:pt idx="358">
                  <c:v>1173.2</c:v>
                </c:pt>
                <c:pt idx="359">
                  <c:v>1167.5999999999999</c:v>
                </c:pt>
                <c:pt idx="360">
                  <c:v>1162</c:v>
                </c:pt>
                <c:pt idx="361">
                  <c:v>1156.4000000000001</c:v>
                </c:pt>
                <c:pt idx="362">
                  <c:v>1150.8</c:v>
                </c:pt>
                <c:pt idx="363">
                  <c:v>1144</c:v>
                </c:pt>
                <c:pt idx="364">
                  <c:v>1136</c:v>
                </c:pt>
                <c:pt idx="365">
                  <c:v>1128</c:v>
                </c:pt>
                <c:pt idx="366">
                  <c:v>1120</c:v>
                </c:pt>
                <c:pt idx="367">
                  <c:v>1112</c:v>
                </c:pt>
                <c:pt idx="368">
                  <c:v>1102.4000000000001</c:v>
                </c:pt>
                <c:pt idx="369">
                  <c:v>1091.2</c:v>
                </c:pt>
                <c:pt idx="370">
                  <c:v>1080</c:v>
                </c:pt>
                <c:pt idx="371">
                  <c:v>1068.8</c:v>
                </c:pt>
                <c:pt idx="372">
                  <c:v>1057.5999999999999</c:v>
                </c:pt>
                <c:pt idx="373">
                  <c:v>1046.4000000000001</c:v>
                </c:pt>
                <c:pt idx="374">
                  <c:v>1035.2</c:v>
                </c:pt>
                <c:pt idx="375">
                  <c:v>1024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Hb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Sheet1!$A$2:$A$378</c:f>
              <c:numCache>
                <c:formatCode>General</c:formatCode>
                <c:ptCount val="377"/>
                <c:pt idx="0">
                  <c:v>250</c:v>
                </c:pt>
                <c:pt idx="1">
                  <c:v>252</c:v>
                </c:pt>
                <c:pt idx="2">
                  <c:v>254</c:v>
                </c:pt>
                <c:pt idx="3">
                  <c:v>256</c:v>
                </c:pt>
                <c:pt idx="4">
                  <c:v>258</c:v>
                </c:pt>
                <c:pt idx="5">
                  <c:v>260</c:v>
                </c:pt>
                <c:pt idx="6">
                  <c:v>262</c:v>
                </c:pt>
                <c:pt idx="7">
                  <c:v>264</c:v>
                </c:pt>
                <c:pt idx="8">
                  <c:v>266</c:v>
                </c:pt>
                <c:pt idx="9">
                  <c:v>268</c:v>
                </c:pt>
                <c:pt idx="10">
                  <c:v>270</c:v>
                </c:pt>
                <c:pt idx="11">
                  <c:v>272</c:v>
                </c:pt>
                <c:pt idx="12">
                  <c:v>274</c:v>
                </c:pt>
                <c:pt idx="13">
                  <c:v>276</c:v>
                </c:pt>
                <c:pt idx="14">
                  <c:v>278</c:v>
                </c:pt>
                <c:pt idx="15">
                  <c:v>280</c:v>
                </c:pt>
                <c:pt idx="16">
                  <c:v>282</c:v>
                </c:pt>
                <c:pt idx="17">
                  <c:v>284</c:v>
                </c:pt>
                <c:pt idx="18">
                  <c:v>286</c:v>
                </c:pt>
                <c:pt idx="19">
                  <c:v>288</c:v>
                </c:pt>
                <c:pt idx="20">
                  <c:v>290</c:v>
                </c:pt>
                <c:pt idx="21">
                  <c:v>292</c:v>
                </c:pt>
                <c:pt idx="22">
                  <c:v>294</c:v>
                </c:pt>
                <c:pt idx="23">
                  <c:v>296</c:v>
                </c:pt>
                <c:pt idx="24">
                  <c:v>298</c:v>
                </c:pt>
                <c:pt idx="25">
                  <c:v>300</c:v>
                </c:pt>
                <c:pt idx="26">
                  <c:v>302</c:v>
                </c:pt>
                <c:pt idx="27">
                  <c:v>304</c:v>
                </c:pt>
                <c:pt idx="28">
                  <c:v>306</c:v>
                </c:pt>
                <c:pt idx="29">
                  <c:v>308</c:v>
                </c:pt>
                <c:pt idx="30">
                  <c:v>310</c:v>
                </c:pt>
                <c:pt idx="31">
                  <c:v>312</c:v>
                </c:pt>
                <c:pt idx="32">
                  <c:v>314</c:v>
                </c:pt>
                <c:pt idx="33">
                  <c:v>316</c:v>
                </c:pt>
                <c:pt idx="34">
                  <c:v>318</c:v>
                </c:pt>
                <c:pt idx="35">
                  <c:v>320</c:v>
                </c:pt>
                <c:pt idx="36">
                  <c:v>322</c:v>
                </c:pt>
                <c:pt idx="37">
                  <c:v>324</c:v>
                </c:pt>
                <c:pt idx="38">
                  <c:v>326</c:v>
                </c:pt>
                <c:pt idx="39">
                  <c:v>328</c:v>
                </c:pt>
                <c:pt idx="40">
                  <c:v>330</c:v>
                </c:pt>
                <c:pt idx="41">
                  <c:v>332</c:v>
                </c:pt>
                <c:pt idx="42">
                  <c:v>334</c:v>
                </c:pt>
                <c:pt idx="43">
                  <c:v>336</c:v>
                </c:pt>
                <c:pt idx="44">
                  <c:v>338</c:v>
                </c:pt>
                <c:pt idx="45">
                  <c:v>340</c:v>
                </c:pt>
                <c:pt idx="46">
                  <c:v>342</c:v>
                </c:pt>
                <c:pt idx="47">
                  <c:v>344</c:v>
                </c:pt>
                <c:pt idx="48">
                  <c:v>346</c:v>
                </c:pt>
                <c:pt idx="49">
                  <c:v>348</c:v>
                </c:pt>
                <c:pt idx="50">
                  <c:v>350</c:v>
                </c:pt>
                <c:pt idx="51">
                  <c:v>352</c:v>
                </c:pt>
                <c:pt idx="52">
                  <c:v>354</c:v>
                </c:pt>
                <c:pt idx="53">
                  <c:v>356</c:v>
                </c:pt>
                <c:pt idx="54">
                  <c:v>358</c:v>
                </c:pt>
                <c:pt idx="55">
                  <c:v>360</c:v>
                </c:pt>
                <c:pt idx="56">
                  <c:v>362</c:v>
                </c:pt>
                <c:pt idx="57">
                  <c:v>364</c:v>
                </c:pt>
                <c:pt idx="58">
                  <c:v>366</c:v>
                </c:pt>
                <c:pt idx="59">
                  <c:v>368</c:v>
                </c:pt>
                <c:pt idx="60">
                  <c:v>370</c:v>
                </c:pt>
                <c:pt idx="61">
                  <c:v>372</c:v>
                </c:pt>
                <c:pt idx="62">
                  <c:v>374</c:v>
                </c:pt>
                <c:pt idx="63">
                  <c:v>376</c:v>
                </c:pt>
                <c:pt idx="64">
                  <c:v>378</c:v>
                </c:pt>
                <c:pt idx="65">
                  <c:v>380</c:v>
                </c:pt>
                <c:pt idx="66">
                  <c:v>382</c:v>
                </c:pt>
                <c:pt idx="67">
                  <c:v>384</c:v>
                </c:pt>
                <c:pt idx="68">
                  <c:v>386</c:v>
                </c:pt>
                <c:pt idx="69">
                  <c:v>388</c:v>
                </c:pt>
                <c:pt idx="70">
                  <c:v>390</c:v>
                </c:pt>
                <c:pt idx="71">
                  <c:v>392</c:v>
                </c:pt>
                <c:pt idx="72">
                  <c:v>394</c:v>
                </c:pt>
                <c:pt idx="73">
                  <c:v>396</c:v>
                </c:pt>
                <c:pt idx="74">
                  <c:v>398</c:v>
                </c:pt>
                <c:pt idx="75">
                  <c:v>400</c:v>
                </c:pt>
                <c:pt idx="76">
                  <c:v>402</c:v>
                </c:pt>
                <c:pt idx="77">
                  <c:v>404</c:v>
                </c:pt>
                <c:pt idx="78">
                  <c:v>406</c:v>
                </c:pt>
                <c:pt idx="79">
                  <c:v>408</c:v>
                </c:pt>
                <c:pt idx="80">
                  <c:v>410</c:v>
                </c:pt>
                <c:pt idx="81">
                  <c:v>412</c:v>
                </c:pt>
                <c:pt idx="82">
                  <c:v>414</c:v>
                </c:pt>
                <c:pt idx="83">
                  <c:v>416</c:v>
                </c:pt>
                <c:pt idx="84">
                  <c:v>418</c:v>
                </c:pt>
                <c:pt idx="85">
                  <c:v>420</c:v>
                </c:pt>
                <c:pt idx="86">
                  <c:v>422</c:v>
                </c:pt>
                <c:pt idx="87">
                  <c:v>424</c:v>
                </c:pt>
                <c:pt idx="88">
                  <c:v>426</c:v>
                </c:pt>
                <c:pt idx="89">
                  <c:v>428</c:v>
                </c:pt>
                <c:pt idx="90">
                  <c:v>430</c:v>
                </c:pt>
                <c:pt idx="91">
                  <c:v>432</c:v>
                </c:pt>
                <c:pt idx="92">
                  <c:v>434</c:v>
                </c:pt>
                <c:pt idx="93">
                  <c:v>436</c:v>
                </c:pt>
                <c:pt idx="94">
                  <c:v>438</c:v>
                </c:pt>
                <c:pt idx="95">
                  <c:v>440</c:v>
                </c:pt>
                <c:pt idx="96">
                  <c:v>442</c:v>
                </c:pt>
                <c:pt idx="97">
                  <c:v>444</c:v>
                </c:pt>
                <c:pt idx="98">
                  <c:v>446</c:v>
                </c:pt>
                <c:pt idx="99">
                  <c:v>448</c:v>
                </c:pt>
                <c:pt idx="100">
                  <c:v>450</c:v>
                </c:pt>
                <c:pt idx="101">
                  <c:v>452</c:v>
                </c:pt>
                <c:pt idx="102">
                  <c:v>454</c:v>
                </c:pt>
                <c:pt idx="103">
                  <c:v>456</c:v>
                </c:pt>
                <c:pt idx="104">
                  <c:v>458</c:v>
                </c:pt>
                <c:pt idx="105">
                  <c:v>460</c:v>
                </c:pt>
                <c:pt idx="106">
                  <c:v>462</c:v>
                </c:pt>
                <c:pt idx="107">
                  <c:v>464</c:v>
                </c:pt>
                <c:pt idx="108">
                  <c:v>466</c:v>
                </c:pt>
                <c:pt idx="109">
                  <c:v>468</c:v>
                </c:pt>
                <c:pt idx="110">
                  <c:v>470</c:v>
                </c:pt>
                <c:pt idx="111">
                  <c:v>472</c:v>
                </c:pt>
                <c:pt idx="112">
                  <c:v>474</c:v>
                </c:pt>
                <c:pt idx="113">
                  <c:v>476</c:v>
                </c:pt>
                <c:pt idx="114">
                  <c:v>478</c:v>
                </c:pt>
                <c:pt idx="115">
                  <c:v>480</c:v>
                </c:pt>
                <c:pt idx="116">
                  <c:v>482</c:v>
                </c:pt>
                <c:pt idx="117">
                  <c:v>484</c:v>
                </c:pt>
                <c:pt idx="118">
                  <c:v>486</c:v>
                </c:pt>
                <c:pt idx="119">
                  <c:v>488</c:v>
                </c:pt>
                <c:pt idx="120">
                  <c:v>490</c:v>
                </c:pt>
                <c:pt idx="121">
                  <c:v>492</c:v>
                </c:pt>
                <c:pt idx="122">
                  <c:v>494</c:v>
                </c:pt>
                <c:pt idx="123">
                  <c:v>496</c:v>
                </c:pt>
                <c:pt idx="124">
                  <c:v>498</c:v>
                </c:pt>
                <c:pt idx="125">
                  <c:v>500</c:v>
                </c:pt>
                <c:pt idx="126">
                  <c:v>502</c:v>
                </c:pt>
                <c:pt idx="127">
                  <c:v>504</c:v>
                </c:pt>
                <c:pt idx="128">
                  <c:v>506</c:v>
                </c:pt>
                <c:pt idx="129">
                  <c:v>508</c:v>
                </c:pt>
                <c:pt idx="130">
                  <c:v>510</c:v>
                </c:pt>
                <c:pt idx="131">
                  <c:v>512</c:v>
                </c:pt>
                <c:pt idx="132">
                  <c:v>514</c:v>
                </c:pt>
                <c:pt idx="133">
                  <c:v>516</c:v>
                </c:pt>
                <c:pt idx="134">
                  <c:v>518</c:v>
                </c:pt>
                <c:pt idx="135">
                  <c:v>520</c:v>
                </c:pt>
                <c:pt idx="136">
                  <c:v>522</c:v>
                </c:pt>
                <c:pt idx="137">
                  <c:v>524</c:v>
                </c:pt>
                <c:pt idx="138">
                  <c:v>526</c:v>
                </c:pt>
                <c:pt idx="139">
                  <c:v>528</c:v>
                </c:pt>
                <c:pt idx="140">
                  <c:v>530</c:v>
                </c:pt>
                <c:pt idx="141">
                  <c:v>532</c:v>
                </c:pt>
                <c:pt idx="142">
                  <c:v>534</c:v>
                </c:pt>
                <c:pt idx="143">
                  <c:v>536</c:v>
                </c:pt>
                <c:pt idx="144">
                  <c:v>538</c:v>
                </c:pt>
                <c:pt idx="145">
                  <c:v>540</c:v>
                </c:pt>
                <c:pt idx="146">
                  <c:v>542</c:v>
                </c:pt>
                <c:pt idx="147">
                  <c:v>544</c:v>
                </c:pt>
                <c:pt idx="148">
                  <c:v>546</c:v>
                </c:pt>
                <c:pt idx="149">
                  <c:v>548</c:v>
                </c:pt>
                <c:pt idx="150">
                  <c:v>550</c:v>
                </c:pt>
                <c:pt idx="151">
                  <c:v>552</c:v>
                </c:pt>
                <c:pt idx="152">
                  <c:v>554</c:v>
                </c:pt>
                <c:pt idx="153">
                  <c:v>556</c:v>
                </c:pt>
                <c:pt idx="154">
                  <c:v>558</c:v>
                </c:pt>
                <c:pt idx="155">
                  <c:v>560</c:v>
                </c:pt>
                <c:pt idx="156">
                  <c:v>562</c:v>
                </c:pt>
                <c:pt idx="157">
                  <c:v>564</c:v>
                </c:pt>
                <c:pt idx="158">
                  <c:v>566</c:v>
                </c:pt>
                <c:pt idx="159">
                  <c:v>568</c:v>
                </c:pt>
                <c:pt idx="160">
                  <c:v>570</c:v>
                </c:pt>
                <c:pt idx="161">
                  <c:v>572</c:v>
                </c:pt>
                <c:pt idx="162">
                  <c:v>574</c:v>
                </c:pt>
                <c:pt idx="163">
                  <c:v>576</c:v>
                </c:pt>
                <c:pt idx="164">
                  <c:v>578</c:v>
                </c:pt>
                <c:pt idx="165">
                  <c:v>580</c:v>
                </c:pt>
                <c:pt idx="166">
                  <c:v>582</c:v>
                </c:pt>
                <c:pt idx="167">
                  <c:v>584</c:v>
                </c:pt>
                <c:pt idx="168">
                  <c:v>586</c:v>
                </c:pt>
                <c:pt idx="169">
                  <c:v>588</c:v>
                </c:pt>
                <c:pt idx="170">
                  <c:v>590</c:v>
                </c:pt>
                <c:pt idx="171">
                  <c:v>592</c:v>
                </c:pt>
                <c:pt idx="172">
                  <c:v>594</c:v>
                </c:pt>
                <c:pt idx="173">
                  <c:v>596</c:v>
                </c:pt>
                <c:pt idx="174">
                  <c:v>598</c:v>
                </c:pt>
                <c:pt idx="175">
                  <c:v>600</c:v>
                </c:pt>
                <c:pt idx="176">
                  <c:v>602</c:v>
                </c:pt>
                <c:pt idx="177">
                  <c:v>604</c:v>
                </c:pt>
                <c:pt idx="178">
                  <c:v>606</c:v>
                </c:pt>
                <c:pt idx="179">
                  <c:v>608</c:v>
                </c:pt>
                <c:pt idx="180">
                  <c:v>610</c:v>
                </c:pt>
                <c:pt idx="181">
                  <c:v>612</c:v>
                </c:pt>
                <c:pt idx="182">
                  <c:v>614</c:v>
                </c:pt>
                <c:pt idx="183">
                  <c:v>616</c:v>
                </c:pt>
                <c:pt idx="184">
                  <c:v>618</c:v>
                </c:pt>
                <c:pt idx="185">
                  <c:v>620</c:v>
                </c:pt>
                <c:pt idx="186">
                  <c:v>622</c:v>
                </c:pt>
                <c:pt idx="187">
                  <c:v>624</c:v>
                </c:pt>
                <c:pt idx="188">
                  <c:v>626</c:v>
                </c:pt>
                <c:pt idx="189">
                  <c:v>628</c:v>
                </c:pt>
                <c:pt idx="190">
                  <c:v>630</c:v>
                </c:pt>
                <c:pt idx="191">
                  <c:v>632</c:v>
                </c:pt>
                <c:pt idx="192">
                  <c:v>634</c:v>
                </c:pt>
                <c:pt idx="193">
                  <c:v>636</c:v>
                </c:pt>
                <c:pt idx="194">
                  <c:v>638</c:v>
                </c:pt>
                <c:pt idx="195">
                  <c:v>640</c:v>
                </c:pt>
                <c:pt idx="196">
                  <c:v>642</c:v>
                </c:pt>
                <c:pt idx="197">
                  <c:v>644</c:v>
                </c:pt>
                <c:pt idx="198">
                  <c:v>646</c:v>
                </c:pt>
                <c:pt idx="199">
                  <c:v>648</c:v>
                </c:pt>
                <c:pt idx="200">
                  <c:v>650</c:v>
                </c:pt>
                <c:pt idx="201">
                  <c:v>652</c:v>
                </c:pt>
                <c:pt idx="202">
                  <c:v>654</c:v>
                </c:pt>
                <c:pt idx="203">
                  <c:v>656</c:v>
                </c:pt>
                <c:pt idx="204">
                  <c:v>658</c:v>
                </c:pt>
                <c:pt idx="205">
                  <c:v>660</c:v>
                </c:pt>
                <c:pt idx="206">
                  <c:v>662</c:v>
                </c:pt>
                <c:pt idx="207">
                  <c:v>664</c:v>
                </c:pt>
                <c:pt idx="208">
                  <c:v>666</c:v>
                </c:pt>
                <c:pt idx="209">
                  <c:v>668</c:v>
                </c:pt>
                <c:pt idx="210">
                  <c:v>670</c:v>
                </c:pt>
                <c:pt idx="211">
                  <c:v>672</c:v>
                </c:pt>
                <c:pt idx="212">
                  <c:v>674</c:v>
                </c:pt>
                <c:pt idx="213">
                  <c:v>676</c:v>
                </c:pt>
                <c:pt idx="214">
                  <c:v>678</c:v>
                </c:pt>
                <c:pt idx="215">
                  <c:v>680</c:v>
                </c:pt>
                <c:pt idx="216">
                  <c:v>682</c:v>
                </c:pt>
                <c:pt idx="217">
                  <c:v>684</c:v>
                </c:pt>
                <c:pt idx="218">
                  <c:v>686</c:v>
                </c:pt>
                <c:pt idx="219">
                  <c:v>688</c:v>
                </c:pt>
                <c:pt idx="220">
                  <c:v>690</c:v>
                </c:pt>
                <c:pt idx="221">
                  <c:v>692</c:v>
                </c:pt>
                <c:pt idx="222">
                  <c:v>694</c:v>
                </c:pt>
                <c:pt idx="223">
                  <c:v>696</c:v>
                </c:pt>
                <c:pt idx="224">
                  <c:v>698</c:v>
                </c:pt>
                <c:pt idx="225">
                  <c:v>700</c:v>
                </c:pt>
                <c:pt idx="226">
                  <c:v>702</c:v>
                </c:pt>
                <c:pt idx="227">
                  <c:v>704</c:v>
                </c:pt>
                <c:pt idx="228">
                  <c:v>706</c:v>
                </c:pt>
                <c:pt idx="229">
                  <c:v>708</c:v>
                </c:pt>
                <c:pt idx="230">
                  <c:v>710</c:v>
                </c:pt>
                <c:pt idx="231">
                  <c:v>712</c:v>
                </c:pt>
                <c:pt idx="232">
                  <c:v>714</c:v>
                </c:pt>
                <c:pt idx="233">
                  <c:v>716</c:v>
                </c:pt>
                <c:pt idx="234">
                  <c:v>718</c:v>
                </c:pt>
                <c:pt idx="235">
                  <c:v>720</c:v>
                </c:pt>
                <c:pt idx="236">
                  <c:v>722</c:v>
                </c:pt>
                <c:pt idx="237">
                  <c:v>724</c:v>
                </c:pt>
                <c:pt idx="238">
                  <c:v>726</c:v>
                </c:pt>
                <c:pt idx="239">
                  <c:v>728</c:v>
                </c:pt>
                <c:pt idx="240">
                  <c:v>730</c:v>
                </c:pt>
                <c:pt idx="241">
                  <c:v>732</c:v>
                </c:pt>
                <c:pt idx="242">
                  <c:v>734</c:v>
                </c:pt>
                <c:pt idx="243">
                  <c:v>736</c:v>
                </c:pt>
                <c:pt idx="244">
                  <c:v>738</c:v>
                </c:pt>
                <c:pt idx="245">
                  <c:v>740</c:v>
                </c:pt>
                <c:pt idx="246">
                  <c:v>742</c:v>
                </c:pt>
                <c:pt idx="247">
                  <c:v>744</c:v>
                </c:pt>
                <c:pt idx="248">
                  <c:v>746</c:v>
                </c:pt>
                <c:pt idx="249">
                  <c:v>748</c:v>
                </c:pt>
                <c:pt idx="250">
                  <c:v>750</c:v>
                </c:pt>
                <c:pt idx="251">
                  <c:v>752</c:v>
                </c:pt>
                <c:pt idx="252">
                  <c:v>754</c:v>
                </c:pt>
                <c:pt idx="253">
                  <c:v>756</c:v>
                </c:pt>
                <c:pt idx="254">
                  <c:v>758</c:v>
                </c:pt>
                <c:pt idx="255">
                  <c:v>760</c:v>
                </c:pt>
                <c:pt idx="256">
                  <c:v>762</c:v>
                </c:pt>
                <c:pt idx="257">
                  <c:v>764</c:v>
                </c:pt>
                <c:pt idx="258">
                  <c:v>766</c:v>
                </c:pt>
                <c:pt idx="259">
                  <c:v>768</c:v>
                </c:pt>
                <c:pt idx="260">
                  <c:v>770</c:v>
                </c:pt>
                <c:pt idx="261">
                  <c:v>772</c:v>
                </c:pt>
                <c:pt idx="262">
                  <c:v>774</c:v>
                </c:pt>
                <c:pt idx="263">
                  <c:v>776</c:v>
                </c:pt>
                <c:pt idx="264">
                  <c:v>778</c:v>
                </c:pt>
                <c:pt idx="265">
                  <c:v>780</c:v>
                </c:pt>
                <c:pt idx="266">
                  <c:v>782</c:v>
                </c:pt>
                <c:pt idx="267">
                  <c:v>784</c:v>
                </c:pt>
                <c:pt idx="268">
                  <c:v>786</c:v>
                </c:pt>
                <c:pt idx="269">
                  <c:v>788</c:v>
                </c:pt>
                <c:pt idx="270">
                  <c:v>790</c:v>
                </c:pt>
                <c:pt idx="271">
                  <c:v>792</c:v>
                </c:pt>
                <c:pt idx="272">
                  <c:v>794</c:v>
                </c:pt>
                <c:pt idx="273">
                  <c:v>796</c:v>
                </c:pt>
                <c:pt idx="274">
                  <c:v>798</c:v>
                </c:pt>
                <c:pt idx="275">
                  <c:v>800</c:v>
                </c:pt>
                <c:pt idx="276">
                  <c:v>802</c:v>
                </c:pt>
                <c:pt idx="277">
                  <c:v>804</c:v>
                </c:pt>
                <c:pt idx="278">
                  <c:v>806</c:v>
                </c:pt>
                <c:pt idx="279">
                  <c:v>808</c:v>
                </c:pt>
                <c:pt idx="280">
                  <c:v>810</c:v>
                </c:pt>
                <c:pt idx="281">
                  <c:v>812</c:v>
                </c:pt>
                <c:pt idx="282">
                  <c:v>814</c:v>
                </c:pt>
                <c:pt idx="283">
                  <c:v>816</c:v>
                </c:pt>
                <c:pt idx="284">
                  <c:v>818</c:v>
                </c:pt>
                <c:pt idx="285">
                  <c:v>820</c:v>
                </c:pt>
                <c:pt idx="286">
                  <c:v>822</c:v>
                </c:pt>
                <c:pt idx="287">
                  <c:v>824</c:v>
                </c:pt>
                <c:pt idx="288">
                  <c:v>826</c:v>
                </c:pt>
                <c:pt idx="289">
                  <c:v>828</c:v>
                </c:pt>
                <c:pt idx="290">
                  <c:v>830</c:v>
                </c:pt>
                <c:pt idx="291">
                  <c:v>832</c:v>
                </c:pt>
                <c:pt idx="292">
                  <c:v>834</c:v>
                </c:pt>
                <c:pt idx="293">
                  <c:v>836</c:v>
                </c:pt>
                <c:pt idx="294">
                  <c:v>838</c:v>
                </c:pt>
                <c:pt idx="295">
                  <c:v>840</c:v>
                </c:pt>
                <c:pt idx="296">
                  <c:v>842</c:v>
                </c:pt>
                <c:pt idx="297">
                  <c:v>844</c:v>
                </c:pt>
                <c:pt idx="298">
                  <c:v>846</c:v>
                </c:pt>
                <c:pt idx="299">
                  <c:v>848</c:v>
                </c:pt>
                <c:pt idx="300">
                  <c:v>850</c:v>
                </c:pt>
                <c:pt idx="301">
                  <c:v>852</c:v>
                </c:pt>
                <c:pt idx="302">
                  <c:v>854</c:v>
                </c:pt>
                <c:pt idx="303">
                  <c:v>856</c:v>
                </c:pt>
                <c:pt idx="304">
                  <c:v>858</c:v>
                </c:pt>
                <c:pt idx="305">
                  <c:v>860</c:v>
                </c:pt>
                <c:pt idx="306">
                  <c:v>862</c:v>
                </c:pt>
                <c:pt idx="307">
                  <c:v>864</c:v>
                </c:pt>
                <c:pt idx="308">
                  <c:v>866</c:v>
                </c:pt>
                <c:pt idx="309">
                  <c:v>868</c:v>
                </c:pt>
                <c:pt idx="310">
                  <c:v>870</c:v>
                </c:pt>
                <c:pt idx="311">
                  <c:v>872</c:v>
                </c:pt>
                <c:pt idx="312">
                  <c:v>874</c:v>
                </c:pt>
                <c:pt idx="313">
                  <c:v>876</c:v>
                </c:pt>
                <c:pt idx="314">
                  <c:v>878</c:v>
                </c:pt>
                <c:pt idx="315">
                  <c:v>880</c:v>
                </c:pt>
                <c:pt idx="316">
                  <c:v>882</c:v>
                </c:pt>
                <c:pt idx="317">
                  <c:v>884</c:v>
                </c:pt>
                <c:pt idx="318">
                  <c:v>886</c:v>
                </c:pt>
                <c:pt idx="319">
                  <c:v>888</c:v>
                </c:pt>
                <c:pt idx="320">
                  <c:v>890</c:v>
                </c:pt>
                <c:pt idx="321">
                  <c:v>892</c:v>
                </c:pt>
                <c:pt idx="322">
                  <c:v>894</c:v>
                </c:pt>
                <c:pt idx="323">
                  <c:v>896</c:v>
                </c:pt>
                <c:pt idx="324">
                  <c:v>898</c:v>
                </c:pt>
                <c:pt idx="325">
                  <c:v>900</c:v>
                </c:pt>
                <c:pt idx="326">
                  <c:v>902</c:v>
                </c:pt>
                <c:pt idx="327">
                  <c:v>904</c:v>
                </c:pt>
                <c:pt idx="328">
                  <c:v>906</c:v>
                </c:pt>
                <c:pt idx="329">
                  <c:v>908</c:v>
                </c:pt>
                <c:pt idx="330">
                  <c:v>910</c:v>
                </c:pt>
                <c:pt idx="331">
                  <c:v>912</c:v>
                </c:pt>
                <c:pt idx="332">
                  <c:v>914</c:v>
                </c:pt>
                <c:pt idx="333">
                  <c:v>916</c:v>
                </c:pt>
                <c:pt idx="334">
                  <c:v>918</c:v>
                </c:pt>
                <c:pt idx="335">
                  <c:v>920</c:v>
                </c:pt>
                <c:pt idx="336">
                  <c:v>922</c:v>
                </c:pt>
                <c:pt idx="337">
                  <c:v>924</c:v>
                </c:pt>
                <c:pt idx="338">
                  <c:v>926</c:v>
                </c:pt>
                <c:pt idx="339">
                  <c:v>928</c:v>
                </c:pt>
                <c:pt idx="340">
                  <c:v>930</c:v>
                </c:pt>
                <c:pt idx="341">
                  <c:v>932</c:v>
                </c:pt>
                <c:pt idx="342">
                  <c:v>934</c:v>
                </c:pt>
                <c:pt idx="343">
                  <c:v>936</c:v>
                </c:pt>
                <c:pt idx="344">
                  <c:v>938</c:v>
                </c:pt>
                <c:pt idx="345">
                  <c:v>940</c:v>
                </c:pt>
                <c:pt idx="346">
                  <c:v>942</c:v>
                </c:pt>
                <c:pt idx="347">
                  <c:v>944</c:v>
                </c:pt>
                <c:pt idx="348">
                  <c:v>946</c:v>
                </c:pt>
                <c:pt idx="349">
                  <c:v>948</c:v>
                </c:pt>
                <c:pt idx="350">
                  <c:v>950</c:v>
                </c:pt>
                <c:pt idx="351">
                  <c:v>952</c:v>
                </c:pt>
                <c:pt idx="352">
                  <c:v>954</c:v>
                </c:pt>
                <c:pt idx="353">
                  <c:v>956</c:v>
                </c:pt>
                <c:pt idx="354">
                  <c:v>958</c:v>
                </c:pt>
                <c:pt idx="355">
                  <c:v>960</c:v>
                </c:pt>
                <c:pt idx="356">
                  <c:v>962</c:v>
                </c:pt>
                <c:pt idx="357">
                  <c:v>964</c:v>
                </c:pt>
                <c:pt idx="358">
                  <c:v>966</c:v>
                </c:pt>
                <c:pt idx="359">
                  <c:v>968</c:v>
                </c:pt>
                <c:pt idx="360">
                  <c:v>970</c:v>
                </c:pt>
                <c:pt idx="361">
                  <c:v>972</c:v>
                </c:pt>
                <c:pt idx="362">
                  <c:v>974</c:v>
                </c:pt>
                <c:pt idx="363">
                  <c:v>976</c:v>
                </c:pt>
                <c:pt idx="364">
                  <c:v>978</c:v>
                </c:pt>
                <c:pt idx="365">
                  <c:v>980</c:v>
                </c:pt>
                <c:pt idx="366">
                  <c:v>982</c:v>
                </c:pt>
                <c:pt idx="367">
                  <c:v>984</c:v>
                </c:pt>
                <c:pt idx="368">
                  <c:v>986</c:v>
                </c:pt>
                <c:pt idx="369">
                  <c:v>988</c:v>
                </c:pt>
                <c:pt idx="370">
                  <c:v>990</c:v>
                </c:pt>
                <c:pt idx="371">
                  <c:v>992</c:v>
                </c:pt>
                <c:pt idx="372">
                  <c:v>994</c:v>
                </c:pt>
                <c:pt idx="373">
                  <c:v>996</c:v>
                </c:pt>
                <c:pt idx="374">
                  <c:v>998</c:v>
                </c:pt>
                <c:pt idx="375">
                  <c:v>1000</c:v>
                </c:pt>
              </c:numCache>
            </c:numRef>
          </c:xVal>
          <c:yVal>
            <c:numRef>
              <c:f>Sheet1!$C$2:$C$378</c:f>
              <c:numCache>
                <c:formatCode>General</c:formatCode>
                <c:ptCount val="377"/>
                <c:pt idx="0">
                  <c:v>112736</c:v>
                </c:pt>
                <c:pt idx="1">
                  <c:v>112736</c:v>
                </c:pt>
                <c:pt idx="2">
                  <c:v>112736</c:v>
                </c:pt>
                <c:pt idx="3">
                  <c:v>113824</c:v>
                </c:pt>
                <c:pt idx="4">
                  <c:v>115040</c:v>
                </c:pt>
                <c:pt idx="5">
                  <c:v>116296</c:v>
                </c:pt>
                <c:pt idx="6">
                  <c:v>117564</c:v>
                </c:pt>
                <c:pt idx="7">
                  <c:v>118876</c:v>
                </c:pt>
                <c:pt idx="8">
                  <c:v>120208</c:v>
                </c:pt>
                <c:pt idx="9">
                  <c:v>121544</c:v>
                </c:pt>
                <c:pt idx="10">
                  <c:v>122880</c:v>
                </c:pt>
                <c:pt idx="11">
                  <c:v>123096</c:v>
                </c:pt>
                <c:pt idx="12">
                  <c:v>121952</c:v>
                </c:pt>
                <c:pt idx="13">
                  <c:v>120808</c:v>
                </c:pt>
                <c:pt idx="14">
                  <c:v>119840</c:v>
                </c:pt>
                <c:pt idx="15">
                  <c:v>118872</c:v>
                </c:pt>
                <c:pt idx="16">
                  <c:v>117628</c:v>
                </c:pt>
                <c:pt idx="17">
                  <c:v>114820</c:v>
                </c:pt>
                <c:pt idx="18">
                  <c:v>112008</c:v>
                </c:pt>
                <c:pt idx="19">
                  <c:v>107140</c:v>
                </c:pt>
                <c:pt idx="20">
                  <c:v>98364</c:v>
                </c:pt>
                <c:pt idx="21">
                  <c:v>91636</c:v>
                </c:pt>
                <c:pt idx="22">
                  <c:v>85820</c:v>
                </c:pt>
                <c:pt idx="23">
                  <c:v>77100</c:v>
                </c:pt>
                <c:pt idx="24">
                  <c:v>69444</c:v>
                </c:pt>
                <c:pt idx="25">
                  <c:v>64440</c:v>
                </c:pt>
                <c:pt idx="26">
                  <c:v>61300</c:v>
                </c:pt>
                <c:pt idx="27">
                  <c:v>58828</c:v>
                </c:pt>
                <c:pt idx="28">
                  <c:v>56908</c:v>
                </c:pt>
                <c:pt idx="29">
                  <c:v>57620</c:v>
                </c:pt>
                <c:pt idx="30">
                  <c:v>59156</c:v>
                </c:pt>
                <c:pt idx="31">
                  <c:v>62248</c:v>
                </c:pt>
                <c:pt idx="32">
                  <c:v>65344</c:v>
                </c:pt>
                <c:pt idx="33">
                  <c:v>68312</c:v>
                </c:pt>
                <c:pt idx="34">
                  <c:v>71208</c:v>
                </c:pt>
                <c:pt idx="35">
                  <c:v>74508</c:v>
                </c:pt>
                <c:pt idx="36">
                  <c:v>78284</c:v>
                </c:pt>
                <c:pt idx="37">
                  <c:v>82060</c:v>
                </c:pt>
                <c:pt idx="38">
                  <c:v>85592</c:v>
                </c:pt>
                <c:pt idx="39">
                  <c:v>88516</c:v>
                </c:pt>
                <c:pt idx="40">
                  <c:v>90856</c:v>
                </c:pt>
                <c:pt idx="41">
                  <c:v>93192</c:v>
                </c:pt>
                <c:pt idx="42">
                  <c:v>95532</c:v>
                </c:pt>
                <c:pt idx="43">
                  <c:v>99792</c:v>
                </c:pt>
                <c:pt idx="44">
                  <c:v>104476</c:v>
                </c:pt>
                <c:pt idx="45">
                  <c:v>108472</c:v>
                </c:pt>
                <c:pt idx="46">
                  <c:v>110996</c:v>
                </c:pt>
                <c:pt idx="47">
                  <c:v>113524</c:v>
                </c:pt>
                <c:pt idx="48">
                  <c:v>116052</c:v>
                </c:pt>
                <c:pt idx="49">
                  <c:v>118752</c:v>
                </c:pt>
                <c:pt idx="50">
                  <c:v>122092</c:v>
                </c:pt>
                <c:pt idx="51">
                  <c:v>125436</c:v>
                </c:pt>
                <c:pt idx="52">
                  <c:v>128776</c:v>
                </c:pt>
                <c:pt idx="53">
                  <c:v>132120</c:v>
                </c:pt>
                <c:pt idx="54">
                  <c:v>133632</c:v>
                </c:pt>
                <c:pt idx="55">
                  <c:v>134940</c:v>
                </c:pt>
                <c:pt idx="56">
                  <c:v>136044</c:v>
                </c:pt>
                <c:pt idx="57">
                  <c:v>136972</c:v>
                </c:pt>
                <c:pt idx="58">
                  <c:v>137900</c:v>
                </c:pt>
                <c:pt idx="59">
                  <c:v>138856</c:v>
                </c:pt>
                <c:pt idx="60">
                  <c:v>139968</c:v>
                </c:pt>
                <c:pt idx="61">
                  <c:v>141084</c:v>
                </c:pt>
                <c:pt idx="62">
                  <c:v>142196</c:v>
                </c:pt>
                <c:pt idx="63">
                  <c:v>143312</c:v>
                </c:pt>
                <c:pt idx="64">
                  <c:v>144424</c:v>
                </c:pt>
                <c:pt idx="65">
                  <c:v>145232</c:v>
                </c:pt>
                <c:pt idx="66">
                  <c:v>145232</c:v>
                </c:pt>
                <c:pt idx="67">
                  <c:v>148668</c:v>
                </c:pt>
                <c:pt idx="68">
                  <c:v>153908</c:v>
                </c:pt>
                <c:pt idx="69">
                  <c:v>159544</c:v>
                </c:pt>
                <c:pt idx="70">
                  <c:v>167780</c:v>
                </c:pt>
                <c:pt idx="71">
                  <c:v>180004</c:v>
                </c:pt>
                <c:pt idx="72">
                  <c:v>191540</c:v>
                </c:pt>
                <c:pt idx="73">
                  <c:v>202124</c:v>
                </c:pt>
                <c:pt idx="74">
                  <c:v>212712</c:v>
                </c:pt>
                <c:pt idx="75">
                  <c:v>223296</c:v>
                </c:pt>
                <c:pt idx="76">
                  <c:v>236188</c:v>
                </c:pt>
                <c:pt idx="77">
                  <c:v>253368</c:v>
                </c:pt>
                <c:pt idx="78">
                  <c:v>270548</c:v>
                </c:pt>
                <c:pt idx="79">
                  <c:v>287356</c:v>
                </c:pt>
                <c:pt idx="80">
                  <c:v>303956</c:v>
                </c:pt>
                <c:pt idx="81">
                  <c:v>321344</c:v>
                </c:pt>
                <c:pt idx="82">
                  <c:v>342596</c:v>
                </c:pt>
                <c:pt idx="83">
                  <c:v>363848</c:v>
                </c:pt>
                <c:pt idx="84">
                  <c:v>385680</c:v>
                </c:pt>
                <c:pt idx="85">
                  <c:v>407560</c:v>
                </c:pt>
                <c:pt idx="86">
                  <c:v>429880</c:v>
                </c:pt>
                <c:pt idx="87">
                  <c:v>461200</c:v>
                </c:pt>
                <c:pt idx="88">
                  <c:v>481840</c:v>
                </c:pt>
                <c:pt idx="89">
                  <c:v>500840</c:v>
                </c:pt>
                <c:pt idx="90">
                  <c:v>528600</c:v>
                </c:pt>
                <c:pt idx="91">
                  <c:v>552160</c:v>
                </c:pt>
                <c:pt idx="92">
                  <c:v>552160</c:v>
                </c:pt>
                <c:pt idx="93">
                  <c:v>547040</c:v>
                </c:pt>
                <c:pt idx="94">
                  <c:v>501560</c:v>
                </c:pt>
                <c:pt idx="95">
                  <c:v>413280</c:v>
                </c:pt>
                <c:pt idx="96">
                  <c:v>363240</c:v>
                </c:pt>
                <c:pt idx="97">
                  <c:v>282724</c:v>
                </c:pt>
                <c:pt idx="98">
                  <c:v>237224</c:v>
                </c:pt>
                <c:pt idx="99">
                  <c:v>173320</c:v>
                </c:pt>
                <c:pt idx="100">
                  <c:v>103292</c:v>
                </c:pt>
                <c:pt idx="101">
                  <c:v>62640</c:v>
                </c:pt>
                <c:pt idx="102">
                  <c:v>36170</c:v>
                </c:pt>
                <c:pt idx="103">
                  <c:v>30698.799999999996</c:v>
                </c:pt>
                <c:pt idx="104">
                  <c:v>25886.400000000001</c:v>
                </c:pt>
                <c:pt idx="105">
                  <c:v>23388.799999999996</c:v>
                </c:pt>
                <c:pt idx="106">
                  <c:v>20891.2</c:v>
                </c:pt>
                <c:pt idx="107">
                  <c:v>19260.8</c:v>
                </c:pt>
                <c:pt idx="108">
                  <c:v>18142.400000000001</c:v>
                </c:pt>
                <c:pt idx="109">
                  <c:v>17025.59999999998</c:v>
                </c:pt>
                <c:pt idx="110">
                  <c:v>16156.4</c:v>
                </c:pt>
                <c:pt idx="111">
                  <c:v>15310</c:v>
                </c:pt>
                <c:pt idx="112">
                  <c:v>15048.4</c:v>
                </c:pt>
                <c:pt idx="113">
                  <c:v>14792.8</c:v>
                </c:pt>
                <c:pt idx="114">
                  <c:v>14657.2</c:v>
                </c:pt>
                <c:pt idx="115">
                  <c:v>14550</c:v>
                </c:pt>
                <c:pt idx="116">
                  <c:v>14881.2</c:v>
                </c:pt>
                <c:pt idx="117">
                  <c:v>15212.4</c:v>
                </c:pt>
                <c:pt idx="118">
                  <c:v>15543.6</c:v>
                </c:pt>
                <c:pt idx="119">
                  <c:v>15898</c:v>
                </c:pt>
                <c:pt idx="120">
                  <c:v>16684</c:v>
                </c:pt>
                <c:pt idx="121">
                  <c:v>17469.59999999998</c:v>
                </c:pt>
                <c:pt idx="122">
                  <c:v>18255.59999999998</c:v>
                </c:pt>
                <c:pt idx="123">
                  <c:v>19041.2</c:v>
                </c:pt>
                <c:pt idx="124">
                  <c:v>19891.2</c:v>
                </c:pt>
                <c:pt idx="125">
                  <c:v>20862</c:v>
                </c:pt>
                <c:pt idx="126">
                  <c:v>21832.799999999996</c:v>
                </c:pt>
                <c:pt idx="127">
                  <c:v>22803.59999999998</c:v>
                </c:pt>
                <c:pt idx="128">
                  <c:v>23774.400000000001</c:v>
                </c:pt>
                <c:pt idx="129">
                  <c:v>24745.200000000001</c:v>
                </c:pt>
                <c:pt idx="130">
                  <c:v>25773.59999999998</c:v>
                </c:pt>
                <c:pt idx="131">
                  <c:v>26936.799999999996</c:v>
                </c:pt>
                <c:pt idx="132">
                  <c:v>28100</c:v>
                </c:pt>
                <c:pt idx="133">
                  <c:v>29263.200000000001</c:v>
                </c:pt>
                <c:pt idx="134">
                  <c:v>30426.400000000001</c:v>
                </c:pt>
                <c:pt idx="135">
                  <c:v>31589.59999999998</c:v>
                </c:pt>
                <c:pt idx="136">
                  <c:v>32851.199999999997</c:v>
                </c:pt>
                <c:pt idx="137">
                  <c:v>34397.599999999999</c:v>
                </c:pt>
                <c:pt idx="138">
                  <c:v>35944</c:v>
                </c:pt>
                <c:pt idx="139">
                  <c:v>37490</c:v>
                </c:pt>
                <c:pt idx="140">
                  <c:v>39036.400000000001</c:v>
                </c:pt>
                <c:pt idx="141">
                  <c:v>40584</c:v>
                </c:pt>
                <c:pt idx="142">
                  <c:v>42088</c:v>
                </c:pt>
                <c:pt idx="143">
                  <c:v>43592</c:v>
                </c:pt>
                <c:pt idx="144">
                  <c:v>45092</c:v>
                </c:pt>
                <c:pt idx="145">
                  <c:v>46592</c:v>
                </c:pt>
                <c:pt idx="146">
                  <c:v>48148</c:v>
                </c:pt>
                <c:pt idx="147">
                  <c:v>49708</c:v>
                </c:pt>
                <c:pt idx="148">
                  <c:v>51268</c:v>
                </c:pt>
                <c:pt idx="149">
                  <c:v>52496</c:v>
                </c:pt>
                <c:pt idx="150">
                  <c:v>53412</c:v>
                </c:pt>
                <c:pt idx="151">
                  <c:v>54080</c:v>
                </c:pt>
                <c:pt idx="152">
                  <c:v>54520</c:v>
                </c:pt>
                <c:pt idx="153">
                  <c:v>54540</c:v>
                </c:pt>
                <c:pt idx="154">
                  <c:v>54164</c:v>
                </c:pt>
                <c:pt idx="155">
                  <c:v>53788</c:v>
                </c:pt>
                <c:pt idx="156">
                  <c:v>52276</c:v>
                </c:pt>
                <c:pt idx="157">
                  <c:v>50572</c:v>
                </c:pt>
                <c:pt idx="158">
                  <c:v>48828</c:v>
                </c:pt>
                <c:pt idx="159">
                  <c:v>46948</c:v>
                </c:pt>
                <c:pt idx="160">
                  <c:v>45072</c:v>
                </c:pt>
                <c:pt idx="161">
                  <c:v>43340</c:v>
                </c:pt>
                <c:pt idx="162">
                  <c:v>41716</c:v>
                </c:pt>
                <c:pt idx="163">
                  <c:v>40092</c:v>
                </c:pt>
                <c:pt idx="164">
                  <c:v>38467.599999999999</c:v>
                </c:pt>
                <c:pt idx="165">
                  <c:v>37020</c:v>
                </c:pt>
                <c:pt idx="166">
                  <c:v>35676.400000000001</c:v>
                </c:pt>
                <c:pt idx="167">
                  <c:v>34332.800000000003</c:v>
                </c:pt>
                <c:pt idx="168">
                  <c:v>32851.599999999999</c:v>
                </c:pt>
                <c:pt idx="169">
                  <c:v>31075.200000000001</c:v>
                </c:pt>
                <c:pt idx="170">
                  <c:v>28324.400000000001</c:v>
                </c:pt>
                <c:pt idx="171">
                  <c:v>25470</c:v>
                </c:pt>
                <c:pt idx="172">
                  <c:v>22574.799999999996</c:v>
                </c:pt>
                <c:pt idx="173">
                  <c:v>19800</c:v>
                </c:pt>
                <c:pt idx="174">
                  <c:v>17058.400000000001</c:v>
                </c:pt>
                <c:pt idx="175">
                  <c:v>14677.2</c:v>
                </c:pt>
                <c:pt idx="176">
                  <c:v>13622.4</c:v>
                </c:pt>
                <c:pt idx="177">
                  <c:v>12567.6</c:v>
                </c:pt>
                <c:pt idx="178">
                  <c:v>11513.2</c:v>
                </c:pt>
                <c:pt idx="179">
                  <c:v>10477.6</c:v>
                </c:pt>
                <c:pt idx="180">
                  <c:v>9443.6</c:v>
                </c:pt>
                <c:pt idx="181">
                  <c:v>8591.2000000000007</c:v>
                </c:pt>
                <c:pt idx="182">
                  <c:v>7762</c:v>
                </c:pt>
                <c:pt idx="183">
                  <c:v>7344.8</c:v>
                </c:pt>
                <c:pt idx="184">
                  <c:v>6927.2</c:v>
                </c:pt>
                <c:pt idx="185">
                  <c:v>6509.6</c:v>
                </c:pt>
                <c:pt idx="186">
                  <c:v>6193.2</c:v>
                </c:pt>
                <c:pt idx="187">
                  <c:v>5906.8</c:v>
                </c:pt>
                <c:pt idx="188">
                  <c:v>5620</c:v>
                </c:pt>
                <c:pt idx="189">
                  <c:v>5366.8</c:v>
                </c:pt>
                <c:pt idx="190">
                  <c:v>5148.8</c:v>
                </c:pt>
                <c:pt idx="191">
                  <c:v>4930.8</c:v>
                </c:pt>
                <c:pt idx="192">
                  <c:v>4730.8</c:v>
                </c:pt>
                <c:pt idx="193">
                  <c:v>4602.4000000000005</c:v>
                </c:pt>
                <c:pt idx="194">
                  <c:v>4473.6000000000004</c:v>
                </c:pt>
                <c:pt idx="195">
                  <c:v>4345.2</c:v>
                </c:pt>
                <c:pt idx="196">
                  <c:v>4216.8</c:v>
                </c:pt>
                <c:pt idx="197">
                  <c:v>4088.4</c:v>
                </c:pt>
                <c:pt idx="198">
                  <c:v>3965.08</c:v>
                </c:pt>
                <c:pt idx="199">
                  <c:v>3857.6</c:v>
                </c:pt>
                <c:pt idx="200">
                  <c:v>3750.12</c:v>
                </c:pt>
                <c:pt idx="201">
                  <c:v>3642.64</c:v>
                </c:pt>
                <c:pt idx="202">
                  <c:v>3535.16</c:v>
                </c:pt>
                <c:pt idx="203">
                  <c:v>3427.68</c:v>
                </c:pt>
                <c:pt idx="204">
                  <c:v>3320.2</c:v>
                </c:pt>
                <c:pt idx="205">
                  <c:v>3226.56</c:v>
                </c:pt>
                <c:pt idx="206">
                  <c:v>3140.2799999999997</c:v>
                </c:pt>
                <c:pt idx="207">
                  <c:v>3053.96</c:v>
                </c:pt>
                <c:pt idx="208">
                  <c:v>2967.68</c:v>
                </c:pt>
                <c:pt idx="209">
                  <c:v>2881.4</c:v>
                </c:pt>
                <c:pt idx="210">
                  <c:v>2795.12</c:v>
                </c:pt>
                <c:pt idx="211">
                  <c:v>2708.84</c:v>
                </c:pt>
                <c:pt idx="212">
                  <c:v>2627.64</c:v>
                </c:pt>
                <c:pt idx="213">
                  <c:v>2554.4</c:v>
                </c:pt>
                <c:pt idx="214">
                  <c:v>2481.16</c:v>
                </c:pt>
                <c:pt idx="215">
                  <c:v>2407.92</c:v>
                </c:pt>
                <c:pt idx="216">
                  <c:v>2334.6799999999998</c:v>
                </c:pt>
                <c:pt idx="217">
                  <c:v>2261.48</c:v>
                </c:pt>
                <c:pt idx="218">
                  <c:v>2188.2399999999998</c:v>
                </c:pt>
                <c:pt idx="219">
                  <c:v>2115</c:v>
                </c:pt>
                <c:pt idx="220">
                  <c:v>2051.96</c:v>
                </c:pt>
                <c:pt idx="221">
                  <c:v>2000.48</c:v>
                </c:pt>
                <c:pt idx="222">
                  <c:v>1949.04</c:v>
                </c:pt>
                <c:pt idx="223">
                  <c:v>1897.56</c:v>
                </c:pt>
                <c:pt idx="224">
                  <c:v>1846.08</c:v>
                </c:pt>
                <c:pt idx="225">
                  <c:v>1794.28</c:v>
                </c:pt>
                <c:pt idx="226">
                  <c:v>1741</c:v>
                </c:pt>
                <c:pt idx="227">
                  <c:v>1687.76</c:v>
                </c:pt>
                <c:pt idx="228">
                  <c:v>1634.48</c:v>
                </c:pt>
                <c:pt idx="229">
                  <c:v>1583.52</c:v>
                </c:pt>
                <c:pt idx="230">
                  <c:v>1540.48</c:v>
                </c:pt>
                <c:pt idx="231">
                  <c:v>1497.4</c:v>
                </c:pt>
                <c:pt idx="232">
                  <c:v>1454.36</c:v>
                </c:pt>
                <c:pt idx="233">
                  <c:v>1411.32</c:v>
                </c:pt>
                <c:pt idx="234">
                  <c:v>1368.28</c:v>
                </c:pt>
                <c:pt idx="235">
                  <c:v>1325.8799999999999</c:v>
                </c:pt>
                <c:pt idx="236">
                  <c:v>1285.1599999999999</c:v>
                </c:pt>
                <c:pt idx="237">
                  <c:v>1244.44</c:v>
                </c:pt>
                <c:pt idx="238">
                  <c:v>1203.6799999999998</c:v>
                </c:pt>
                <c:pt idx="239">
                  <c:v>1152.8</c:v>
                </c:pt>
                <c:pt idx="240">
                  <c:v>1102.2</c:v>
                </c:pt>
                <c:pt idx="241">
                  <c:v>1102.2</c:v>
                </c:pt>
                <c:pt idx="242">
                  <c:v>1102.2</c:v>
                </c:pt>
                <c:pt idx="243">
                  <c:v>1101.76</c:v>
                </c:pt>
                <c:pt idx="244">
                  <c:v>1100.48</c:v>
                </c:pt>
                <c:pt idx="245">
                  <c:v>1115.8799999999999</c:v>
                </c:pt>
                <c:pt idx="246">
                  <c:v>1161.6399999999999</c:v>
                </c:pt>
                <c:pt idx="247">
                  <c:v>1207.4000000000001</c:v>
                </c:pt>
                <c:pt idx="248">
                  <c:v>1266.04</c:v>
                </c:pt>
                <c:pt idx="249">
                  <c:v>1333.24</c:v>
                </c:pt>
                <c:pt idx="250">
                  <c:v>1405.24</c:v>
                </c:pt>
                <c:pt idx="251">
                  <c:v>1515.32</c:v>
                </c:pt>
                <c:pt idx="252">
                  <c:v>1541.76</c:v>
                </c:pt>
                <c:pt idx="253">
                  <c:v>1560.48</c:v>
                </c:pt>
                <c:pt idx="254">
                  <c:v>1560.48</c:v>
                </c:pt>
                <c:pt idx="255">
                  <c:v>1548.52</c:v>
                </c:pt>
                <c:pt idx="256">
                  <c:v>1508.44</c:v>
                </c:pt>
                <c:pt idx="257">
                  <c:v>1459.56</c:v>
                </c:pt>
                <c:pt idx="258">
                  <c:v>1410.52</c:v>
                </c:pt>
                <c:pt idx="259">
                  <c:v>1361.32</c:v>
                </c:pt>
                <c:pt idx="260">
                  <c:v>1311.8799999999999</c:v>
                </c:pt>
                <c:pt idx="261">
                  <c:v>1262.44</c:v>
                </c:pt>
                <c:pt idx="262">
                  <c:v>1213</c:v>
                </c:pt>
                <c:pt idx="263">
                  <c:v>1163.56</c:v>
                </c:pt>
                <c:pt idx="264">
                  <c:v>1114.8</c:v>
                </c:pt>
                <c:pt idx="265">
                  <c:v>1075.44</c:v>
                </c:pt>
                <c:pt idx="266">
                  <c:v>1036.08</c:v>
                </c:pt>
                <c:pt idx="267">
                  <c:v>996.72</c:v>
                </c:pt>
                <c:pt idx="268">
                  <c:v>957.35999999999945</c:v>
                </c:pt>
                <c:pt idx="269">
                  <c:v>921.8</c:v>
                </c:pt>
                <c:pt idx="270">
                  <c:v>890.8</c:v>
                </c:pt>
                <c:pt idx="271">
                  <c:v>859.8</c:v>
                </c:pt>
                <c:pt idx="272">
                  <c:v>828.8</c:v>
                </c:pt>
                <c:pt idx="273">
                  <c:v>802.95999999999947</c:v>
                </c:pt>
                <c:pt idx="274">
                  <c:v>782.35999999999945</c:v>
                </c:pt>
                <c:pt idx="275">
                  <c:v>761.72</c:v>
                </c:pt>
                <c:pt idx="276">
                  <c:v>743.83999999999946</c:v>
                </c:pt>
                <c:pt idx="277">
                  <c:v>737.08</c:v>
                </c:pt>
                <c:pt idx="278">
                  <c:v>730.28000000000054</c:v>
                </c:pt>
                <c:pt idx="279">
                  <c:v>723.52</c:v>
                </c:pt>
                <c:pt idx="280">
                  <c:v>717.08</c:v>
                </c:pt>
                <c:pt idx="281">
                  <c:v>711.83999999999946</c:v>
                </c:pt>
                <c:pt idx="282">
                  <c:v>706.6</c:v>
                </c:pt>
                <c:pt idx="283">
                  <c:v>701.31999999999948</c:v>
                </c:pt>
                <c:pt idx="284">
                  <c:v>696.08</c:v>
                </c:pt>
                <c:pt idx="285">
                  <c:v>693.76</c:v>
                </c:pt>
                <c:pt idx="286">
                  <c:v>693.6</c:v>
                </c:pt>
                <c:pt idx="287">
                  <c:v>693.48</c:v>
                </c:pt>
                <c:pt idx="288">
                  <c:v>693.31999999999948</c:v>
                </c:pt>
                <c:pt idx="289">
                  <c:v>693.2</c:v>
                </c:pt>
                <c:pt idx="290">
                  <c:v>693.04</c:v>
                </c:pt>
                <c:pt idx="291">
                  <c:v>692.92</c:v>
                </c:pt>
                <c:pt idx="292">
                  <c:v>692.76</c:v>
                </c:pt>
                <c:pt idx="293">
                  <c:v>692.64</c:v>
                </c:pt>
                <c:pt idx="294">
                  <c:v>692.48</c:v>
                </c:pt>
                <c:pt idx="295">
                  <c:v>692.35999999999945</c:v>
                </c:pt>
                <c:pt idx="296">
                  <c:v>692.2</c:v>
                </c:pt>
                <c:pt idx="297">
                  <c:v>691.95999999999947</c:v>
                </c:pt>
                <c:pt idx="298">
                  <c:v>691.76</c:v>
                </c:pt>
                <c:pt idx="299">
                  <c:v>691.52</c:v>
                </c:pt>
                <c:pt idx="300">
                  <c:v>691.31999999999948</c:v>
                </c:pt>
                <c:pt idx="301">
                  <c:v>691.08</c:v>
                </c:pt>
                <c:pt idx="302">
                  <c:v>690.88</c:v>
                </c:pt>
                <c:pt idx="303">
                  <c:v>690.64</c:v>
                </c:pt>
                <c:pt idx="304">
                  <c:v>692.43999999999949</c:v>
                </c:pt>
                <c:pt idx="305">
                  <c:v>694.31999999999948</c:v>
                </c:pt>
                <c:pt idx="306">
                  <c:v>696.2</c:v>
                </c:pt>
                <c:pt idx="307">
                  <c:v>698.04</c:v>
                </c:pt>
                <c:pt idx="308">
                  <c:v>699.92</c:v>
                </c:pt>
                <c:pt idx="309">
                  <c:v>701.8</c:v>
                </c:pt>
                <c:pt idx="310">
                  <c:v>705.83999999999946</c:v>
                </c:pt>
                <c:pt idx="311">
                  <c:v>709.95999999999947</c:v>
                </c:pt>
                <c:pt idx="312">
                  <c:v>714.08</c:v>
                </c:pt>
                <c:pt idx="313">
                  <c:v>718.2</c:v>
                </c:pt>
                <c:pt idx="314">
                  <c:v>722.31999999999948</c:v>
                </c:pt>
                <c:pt idx="315">
                  <c:v>726.43999999999949</c:v>
                </c:pt>
                <c:pt idx="316">
                  <c:v>729.83999999999946</c:v>
                </c:pt>
                <c:pt idx="317">
                  <c:v>733.2</c:v>
                </c:pt>
                <c:pt idx="318">
                  <c:v>736.6</c:v>
                </c:pt>
                <c:pt idx="319">
                  <c:v>739.95999999999947</c:v>
                </c:pt>
                <c:pt idx="320">
                  <c:v>743.6</c:v>
                </c:pt>
                <c:pt idx="321">
                  <c:v>747.24</c:v>
                </c:pt>
                <c:pt idx="322">
                  <c:v>750.88</c:v>
                </c:pt>
                <c:pt idx="323">
                  <c:v>754.52</c:v>
                </c:pt>
                <c:pt idx="324">
                  <c:v>758.16</c:v>
                </c:pt>
                <c:pt idx="325">
                  <c:v>761.83999999999946</c:v>
                </c:pt>
                <c:pt idx="326">
                  <c:v>765.04</c:v>
                </c:pt>
                <c:pt idx="327">
                  <c:v>767.43999999999949</c:v>
                </c:pt>
                <c:pt idx="328">
                  <c:v>769.8</c:v>
                </c:pt>
                <c:pt idx="329">
                  <c:v>772.16</c:v>
                </c:pt>
                <c:pt idx="330">
                  <c:v>774.56</c:v>
                </c:pt>
                <c:pt idx="331">
                  <c:v>776.92</c:v>
                </c:pt>
                <c:pt idx="332">
                  <c:v>778.4</c:v>
                </c:pt>
                <c:pt idx="333">
                  <c:v>778.04</c:v>
                </c:pt>
                <c:pt idx="334">
                  <c:v>777.72</c:v>
                </c:pt>
                <c:pt idx="335">
                  <c:v>777.35999999999945</c:v>
                </c:pt>
                <c:pt idx="336">
                  <c:v>777.04</c:v>
                </c:pt>
                <c:pt idx="337">
                  <c:v>776.64</c:v>
                </c:pt>
                <c:pt idx="338">
                  <c:v>772.35999999999945</c:v>
                </c:pt>
                <c:pt idx="339">
                  <c:v>768.08</c:v>
                </c:pt>
                <c:pt idx="340">
                  <c:v>763.83999999999946</c:v>
                </c:pt>
                <c:pt idx="341">
                  <c:v>752.28000000000054</c:v>
                </c:pt>
                <c:pt idx="342">
                  <c:v>737.56</c:v>
                </c:pt>
                <c:pt idx="343">
                  <c:v>722.88</c:v>
                </c:pt>
                <c:pt idx="344">
                  <c:v>708.16</c:v>
                </c:pt>
                <c:pt idx="345">
                  <c:v>693.43999999999949</c:v>
                </c:pt>
                <c:pt idx="346">
                  <c:v>678.72</c:v>
                </c:pt>
                <c:pt idx="347">
                  <c:v>660.52</c:v>
                </c:pt>
                <c:pt idx="348">
                  <c:v>641.08000000000004</c:v>
                </c:pt>
                <c:pt idx="349">
                  <c:v>621.64</c:v>
                </c:pt>
                <c:pt idx="350">
                  <c:v>602.24</c:v>
                </c:pt>
                <c:pt idx="351">
                  <c:v>583.4</c:v>
                </c:pt>
                <c:pt idx="352">
                  <c:v>568.91999999999996</c:v>
                </c:pt>
                <c:pt idx="353">
                  <c:v>554.48</c:v>
                </c:pt>
                <c:pt idx="354">
                  <c:v>540.04</c:v>
                </c:pt>
                <c:pt idx="355">
                  <c:v>525.55999999999949</c:v>
                </c:pt>
                <c:pt idx="356">
                  <c:v>511.12</c:v>
                </c:pt>
                <c:pt idx="357">
                  <c:v>495.36</c:v>
                </c:pt>
                <c:pt idx="358">
                  <c:v>473.32</c:v>
                </c:pt>
                <c:pt idx="359">
                  <c:v>451.32</c:v>
                </c:pt>
                <c:pt idx="360">
                  <c:v>429.32</c:v>
                </c:pt>
                <c:pt idx="361">
                  <c:v>415.28</c:v>
                </c:pt>
                <c:pt idx="362">
                  <c:v>402.28</c:v>
                </c:pt>
                <c:pt idx="363">
                  <c:v>389.28799999999967</c:v>
                </c:pt>
                <c:pt idx="364">
                  <c:v>374.94400000000002</c:v>
                </c:pt>
                <c:pt idx="365">
                  <c:v>359.65600000000001</c:v>
                </c:pt>
                <c:pt idx="366">
                  <c:v>344.37200000000001</c:v>
                </c:pt>
                <c:pt idx="367">
                  <c:v>329.084</c:v>
                </c:pt>
                <c:pt idx="368">
                  <c:v>313.79599999999959</c:v>
                </c:pt>
                <c:pt idx="369">
                  <c:v>298.5079999999997</c:v>
                </c:pt>
                <c:pt idx="370">
                  <c:v>283.22000000000003</c:v>
                </c:pt>
                <c:pt idx="371">
                  <c:v>267.9319999999995</c:v>
                </c:pt>
                <c:pt idx="372">
                  <c:v>252.648</c:v>
                </c:pt>
                <c:pt idx="373">
                  <c:v>237.36</c:v>
                </c:pt>
                <c:pt idx="374">
                  <c:v>222.072</c:v>
                </c:pt>
                <c:pt idx="375">
                  <c:v>206.78399999999999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538048"/>
        <c:axId val="97539968"/>
      </c:scatterChart>
      <c:valAx>
        <c:axId val="97538048"/>
        <c:scaling>
          <c:orientation val="minMax"/>
          <c:max val="10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Symbol" pitchFamily="18" charset="2"/>
                  </a:rPr>
                  <a:t>l</a:t>
                </a:r>
                <a:r>
                  <a:rPr lang="en-US" baseline="0"/>
                  <a:t> (nm)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0">
            <a:solidFill>
              <a:schemeClr val="tx1"/>
            </a:solidFill>
          </a:ln>
        </c:spPr>
        <c:crossAx val="97539968"/>
        <c:crosses val="autoZero"/>
        <c:crossBetween val="midCat"/>
      </c:valAx>
      <c:valAx>
        <c:axId val="97539968"/>
        <c:scaling>
          <c:orientation val="minMax"/>
          <c:max val="200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Symbol" pitchFamily="18" charset="2"/>
                  </a:rPr>
                  <a:t>e</a:t>
                </a:r>
                <a:r>
                  <a:rPr lang="en-US" baseline="0"/>
                  <a:t> (M</a:t>
                </a:r>
                <a:r>
                  <a:rPr lang="en-US" baseline="30000"/>
                  <a:t>-1</a:t>
                </a:r>
                <a:r>
                  <a:rPr lang="en-US" baseline="0"/>
                  <a:t>cm</a:t>
                </a:r>
                <a:r>
                  <a:rPr lang="en-US" baseline="30000"/>
                  <a:t>-1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/>
          <c:overlay val="0"/>
        </c:title>
        <c:numFmt formatCode="0.0E+00" sourceLinked="0"/>
        <c:majorTickMark val="none"/>
        <c:minorTickMark val="none"/>
        <c:tickLblPos val="nextTo"/>
        <c:spPr>
          <a:ln w="31750">
            <a:solidFill>
              <a:schemeClr val="tx1"/>
            </a:solidFill>
          </a:ln>
        </c:spPr>
        <c:crossAx val="97538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3348471595576251"/>
          <c:y val="2.2557141294838136E-2"/>
          <c:w val="0.16398993159745751"/>
          <c:h val="0.142385717410323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79081724373493"/>
          <c:y val="4.2573266424598494E-2"/>
          <c:w val="0.55743605108722005"/>
          <c:h val="0.7486758326193714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Hb02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Sheet1!$A$2:$A$378</c:f>
              <c:numCache>
                <c:formatCode>General</c:formatCode>
                <c:ptCount val="377"/>
                <c:pt idx="0">
                  <c:v>250</c:v>
                </c:pt>
                <c:pt idx="1">
                  <c:v>252</c:v>
                </c:pt>
                <c:pt idx="2">
                  <c:v>254</c:v>
                </c:pt>
                <c:pt idx="3">
                  <c:v>256</c:v>
                </c:pt>
                <c:pt idx="4">
                  <c:v>258</c:v>
                </c:pt>
                <c:pt idx="5">
                  <c:v>260</c:v>
                </c:pt>
                <c:pt idx="6">
                  <c:v>262</c:v>
                </c:pt>
                <c:pt idx="7">
                  <c:v>264</c:v>
                </c:pt>
                <c:pt idx="8">
                  <c:v>266</c:v>
                </c:pt>
                <c:pt idx="9">
                  <c:v>268</c:v>
                </c:pt>
                <c:pt idx="10">
                  <c:v>270</c:v>
                </c:pt>
                <c:pt idx="11">
                  <c:v>272</c:v>
                </c:pt>
                <c:pt idx="12">
                  <c:v>274</c:v>
                </c:pt>
                <c:pt idx="13">
                  <c:v>276</c:v>
                </c:pt>
                <c:pt idx="14">
                  <c:v>278</c:v>
                </c:pt>
                <c:pt idx="15">
                  <c:v>280</c:v>
                </c:pt>
                <c:pt idx="16">
                  <c:v>282</c:v>
                </c:pt>
                <c:pt idx="17">
                  <c:v>284</c:v>
                </c:pt>
                <c:pt idx="18">
                  <c:v>286</c:v>
                </c:pt>
                <c:pt idx="19">
                  <c:v>288</c:v>
                </c:pt>
                <c:pt idx="20">
                  <c:v>290</c:v>
                </c:pt>
                <c:pt idx="21">
                  <c:v>292</c:v>
                </c:pt>
                <c:pt idx="22">
                  <c:v>294</c:v>
                </c:pt>
                <c:pt idx="23">
                  <c:v>296</c:v>
                </c:pt>
                <c:pt idx="24">
                  <c:v>298</c:v>
                </c:pt>
                <c:pt idx="25">
                  <c:v>300</c:v>
                </c:pt>
                <c:pt idx="26">
                  <c:v>302</c:v>
                </c:pt>
                <c:pt idx="27">
                  <c:v>304</c:v>
                </c:pt>
                <c:pt idx="28">
                  <c:v>306</c:v>
                </c:pt>
                <c:pt idx="29">
                  <c:v>308</c:v>
                </c:pt>
                <c:pt idx="30">
                  <c:v>310</c:v>
                </c:pt>
                <c:pt idx="31">
                  <c:v>312</c:v>
                </c:pt>
                <c:pt idx="32">
                  <c:v>314</c:v>
                </c:pt>
                <c:pt idx="33">
                  <c:v>316</c:v>
                </c:pt>
                <c:pt idx="34">
                  <c:v>318</c:v>
                </c:pt>
                <c:pt idx="35">
                  <c:v>320</c:v>
                </c:pt>
                <c:pt idx="36">
                  <c:v>322</c:v>
                </c:pt>
                <c:pt idx="37">
                  <c:v>324</c:v>
                </c:pt>
                <c:pt idx="38">
                  <c:v>326</c:v>
                </c:pt>
                <c:pt idx="39">
                  <c:v>328</c:v>
                </c:pt>
                <c:pt idx="40">
                  <c:v>330</c:v>
                </c:pt>
                <c:pt idx="41">
                  <c:v>332</c:v>
                </c:pt>
                <c:pt idx="42">
                  <c:v>334</c:v>
                </c:pt>
                <c:pt idx="43">
                  <c:v>336</c:v>
                </c:pt>
                <c:pt idx="44">
                  <c:v>338</c:v>
                </c:pt>
                <c:pt idx="45">
                  <c:v>340</c:v>
                </c:pt>
                <c:pt idx="46">
                  <c:v>342</c:v>
                </c:pt>
                <c:pt idx="47">
                  <c:v>344</c:v>
                </c:pt>
                <c:pt idx="48">
                  <c:v>346</c:v>
                </c:pt>
                <c:pt idx="49">
                  <c:v>348</c:v>
                </c:pt>
                <c:pt idx="50">
                  <c:v>350</c:v>
                </c:pt>
                <c:pt idx="51">
                  <c:v>352</c:v>
                </c:pt>
                <c:pt idx="52">
                  <c:v>354</c:v>
                </c:pt>
                <c:pt idx="53">
                  <c:v>356</c:v>
                </c:pt>
                <c:pt idx="54">
                  <c:v>358</c:v>
                </c:pt>
                <c:pt idx="55">
                  <c:v>360</c:v>
                </c:pt>
                <c:pt idx="56">
                  <c:v>362</c:v>
                </c:pt>
                <c:pt idx="57">
                  <c:v>364</c:v>
                </c:pt>
                <c:pt idx="58">
                  <c:v>366</c:v>
                </c:pt>
                <c:pt idx="59">
                  <c:v>368</c:v>
                </c:pt>
                <c:pt idx="60">
                  <c:v>370</c:v>
                </c:pt>
                <c:pt idx="61">
                  <c:v>372</c:v>
                </c:pt>
                <c:pt idx="62">
                  <c:v>374</c:v>
                </c:pt>
                <c:pt idx="63">
                  <c:v>376</c:v>
                </c:pt>
                <c:pt idx="64">
                  <c:v>378</c:v>
                </c:pt>
                <c:pt idx="65">
                  <c:v>380</c:v>
                </c:pt>
                <c:pt idx="66">
                  <c:v>382</c:v>
                </c:pt>
                <c:pt idx="67">
                  <c:v>384</c:v>
                </c:pt>
                <c:pt idx="68">
                  <c:v>386</c:v>
                </c:pt>
                <c:pt idx="69">
                  <c:v>388</c:v>
                </c:pt>
                <c:pt idx="70">
                  <c:v>390</c:v>
                </c:pt>
                <c:pt idx="71">
                  <c:v>392</c:v>
                </c:pt>
                <c:pt idx="72">
                  <c:v>394</c:v>
                </c:pt>
                <c:pt idx="73">
                  <c:v>396</c:v>
                </c:pt>
                <c:pt idx="74">
                  <c:v>398</c:v>
                </c:pt>
                <c:pt idx="75">
                  <c:v>400</c:v>
                </c:pt>
                <c:pt idx="76">
                  <c:v>402</c:v>
                </c:pt>
                <c:pt idx="77">
                  <c:v>404</c:v>
                </c:pt>
                <c:pt idx="78">
                  <c:v>406</c:v>
                </c:pt>
                <c:pt idx="79">
                  <c:v>408</c:v>
                </c:pt>
                <c:pt idx="80">
                  <c:v>410</c:v>
                </c:pt>
                <c:pt idx="81">
                  <c:v>412</c:v>
                </c:pt>
                <c:pt idx="82">
                  <c:v>414</c:v>
                </c:pt>
                <c:pt idx="83">
                  <c:v>416</c:v>
                </c:pt>
                <c:pt idx="84">
                  <c:v>418</c:v>
                </c:pt>
                <c:pt idx="85">
                  <c:v>420</c:v>
                </c:pt>
                <c:pt idx="86">
                  <c:v>422</c:v>
                </c:pt>
                <c:pt idx="87">
                  <c:v>424</c:v>
                </c:pt>
                <c:pt idx="88">
                  <c:v>426</c:v>
                </c:pt>
                <c:pt idx="89">
                  <c:v>428</c:v>
                </c:pt>
                <c:pt idx="90">
                  <c:v>430</c:v>
                </c:pt>
                <c:pt idx="91">
                  <c:v>432</c:v>
                </c:pt>
                <c:pt idx="92">
                  <c:v>434</c:v>
                </c:pt>
                <c:pt idx="93">
                  <c:v>436</c:v>
                </c:pt>
                <c:pt idx="94">
                  <c:v>438</c:v>
                </c:pt>
                <c:pt idx="95">
                  <c:v>440</c:v>
                </c:pt>
                <c:pt idx="96">
                  <c:v>442</c:v>
                </c:pt>
                <c:pt idx="97">
                  <c:v>444</c:v>
                </c:pt>
                <c:pt idx="98">
                  <c:v>446</c:v>
                </c:pt>
                <c:pt idx="99">
                  <c:v>448</c:v>
                </c:pt>
                <c:pt idx="100">
                  <c:v>450</c:v>
                </c:pt>
                <c:pt idx="101">
                  <c:v>452</c:v>
                </c:pt>
                <c:pt idx="102">
                  <c:v>454</c:v>
                </c:pt>
                <c:pt idx="103">
                  <c:v>456</c:v>
                </c:pt>
                <c:pt idx="104">
                  <c:v>458</c:v>
                </c:pt>
                <c:pt idx="105">
                  <c:v>460</c:v>
                </c:pt>
                <c:pt idx="106">
                  <c:v>462</c:v>
                </c:pt>
                <c:pt idx="107">
                  <c:v>464</c:v>
                </c:pt>
                <c:pt idx="108">
                  <c:v>466</c:v>
                </c:pt>
                <c:pt idx="109">
                  <c:v>468</c:v>
                </c:pt>
                <c:pt idx="110">
                  <c:v>470</c:v>
                </c:pt>
                <c:pt idx="111">
                  <c:v>472</c:v>
                </c:pt>
                <c:pt idx="112">
                  <c:v>474</c:v>
                </c:pt>
                <c:pt idx="113">
                  <c:v>476</c:v>
                </c:pt>
                <c:pt idx="114">
                  <c:v>478</c:v>
                </c:pt>
                <c:pt idx="115">
                  <c:v>480</c:v>
                </c:pt>
                <c:pt idx="116">
                  <c:v>482</c:v>
                </c:pt>
                <c:pt idx="117">
                  <c:v>484</c:v>
                </c:pt>
                <c:pt idx="118">
                  <c:v>486</c:v>
                </c:pt>
                <c:pt idx="119">
                  <c:v>488</c:v>
                </c:pt>
                <c:pt idx="120">
                  <c:v>490</c:v>
                </c:pt>
                <c:pt idx="121">
                  <c:v>492</c:v>
                </c:pt>
                <c:pt idx="122">
                  <c:v>494</c:v>
                </c:pt>
                <c:pt idx="123">
                  <c:v>496</c:v>
                </c:pt>
                <c:pt idx="124">
                  <c:v>498</c:v>
                </c:pt>
                <c:pt idx="125">
                  <c:v>500</c:v>
                </c:pt>
                <c:pt idx="126">
                  <c:v>502</c:v>
                </c:pt>
                <c:pt idx="127">
                  <c:v>504</c:v>
                </c:pt>
                <c:pt idx="128">
                  <c:v>506</c:v>
                </c:pt>
                <c:pt idx="129">
                  <c:v>508</c:v>
                </c:pt>
                <c:pt idx="130">
                  <c:v>510</c:v>
                </c:pt>
                <c:pt idx="131">
                  <c:v>512</c:v>
                </c:pt>
                <c:pt idx="132">
                  <c:v>514</c:v>
                </c:pt>
                <c:pt idx="133">
                  <c:v>516</c:v>
                </c:pt>
                <c:pt idx="134">
                  <c:v>518</c:v>
                </c:pt>
                <c:pt idx="135">
                  <c:v>520</c:v>
                </c:pt>
                <c:pt idx="136">
                  <c:v>522</c:v>
                </c:pt>
                <c:pt idx="137">
                  <c:v>524</c:v>
                </c:pt>
                <c:pt idx="138">
                  <c:v>526</c:v>
                </c:pt>
                <c:pt idx="139">
                  <c:v>528</c:v>
                </c:pt>
                <c:pt idx="140">
                  <c:v>530</c:v>
                </c:pt>
                <c:pt idx="141">
                  <c:v>532</c:v>
                </c:pt>
                <c:pt idx="142">
                  <c:v>534</c:v>
                </c:pt>
                <c:pt idx="143">
                  <c:v>536</c:v>
                </c:pt>
                <c:pt idx="144">
                  <c:v>538</c:v>
                </c:pt>
                <c:pt idx="145">
                  <c:v>540</c:v>
                </c:pt>
                <c:pt idx="146">
                  <c:v>542</c:v>
                </c:pt>
                <c:pt idx="147">
                  <c:v>544</c:v>
                </c:pt>
                <c:pt idx="148">
                  <c:v>546</c:v>
                </c:pt>
                <c:pt idx="149">
                  <c:v>548</c:v>
                </c:pt>
                <c:pt idx="150">
                  <c:v>550</c:v>
                </c:pt>
                <c:pt idx="151">
                  <c:v>552</c:v>
                </c:pt>
                <c:pt idx="152">
                  <c:v>554</c:v>
                </c:pt>
                <c:pt idx="153">
                  <c:v>556</c:v>
                </c:pt>
                <c:pt idx="154">
                  <c:v>558</c:v>
                </c:pt>
                <c:pt idx="155">
                  <c:v>560</c:v>
                </c:pt>
                <c:pt idx="156">
                  <c:v>562</c:v>
                </c:pt>
                <c:pt idx="157">
                  <c:v>564</c:v>
                </c:pt>
                <c:pt idx="158">
                  <c:v>566</c:v>
                </c:pt>
                <c:pt idx="159">
                  <c:v>568</c:v>
                </c:pt>
                <c:pt idx="160">
                  <c:v>570</c:v>
                </c:pt>
                <c:pt idx="161">
                  <c:v>572</c:v>
                </c:pt>
                <c:pt idx="162">
                  <c:v>574</c:v>
                </c:pt>
                <c:pt idx="163">
                  <c:v>576</c:v>
                </c:pt>
                <c:pt idx="164">
                  <c:v>578</c:v>
                </c:pt>
                <c:pt idx="165">
                  <c:v>580</c:v>
                </c:pt>
                <c:pt idx="166">
                  <c:v>582</c:v>
                </c:pt>
                <c:pt idx="167">
                  <c:v>584</c:v>
                </c:pt>
                <c:pt idx="168">
                  <c:v>586</c:v>
                </c:pt>
                <c:pt idx="169">
                  <c:v>588</c:v>
                </c:pt>
                <c:pt idx="170">
                  <c:v>590</c:v>
                </c:pt>
                <c:pt idx="171">
                  <c:v>592</c:v>
                </c:pt>
                <c:pt idx="172">
                  <c:v>594</c:v>
                </c:pt>
                <c:pt idx="173">
                  <c:v>596</c:v>
                </c:pt>
                <c:pt idx="174">
                  <c:v>598</c:v>
                </c:pt>
                <c:pt idx="175">
                  <c:v>600</c:v>
                </c:pt>
                <c:pt idx="176">
                  <c:v>602</c:v>
                </c:pt>
                <c:pt idx="177">
                  <c:v>604</c:v>
                </c:pt>
                <c:pt idx="178">
                  <c:v>606</c:v>
                </c:pt>
                <c:pt idx="179">
                  <c:v>608</c:v>
                </c:pt>
                <c:pt idx="180">
                  <c:v>610</c:v>
                </c:pt>
                <c:pt idx="181">
                  <c:v>612</c:v>
                </c:pt>
                <c:pt idx="182">
                  <c:v>614</c:v>
                </c:pt>
                <c:pt idx="183">
                  <c:v>616</c:v>
                </c:pt>
                <c:pt idx="184">
                  <c:v>618</c:v>
                </c:pt>
                <c:pt idx="185">
                  <c:v>620</c:v>
                </c:pt>
                <c:pt idx="186">
                  <c:v>622</c:v>
                </c:pt>
                <c:pt idx="187">
                  <c:v>624</c:v>
                </c:pt>
                <c:pt idx="188">
                  <c:v>626</c:v>
                </c:pt>
                <c:pt idx="189">
                  <c:v>628</c:v>
                </c:pt>
                <c:pt idx="190">
                  <c:v>630</c:v>
                </c:pt>
                <c:pt idx="191">
                  <c:v>632</c:v>
                </c:pt>
                <c:pt idx="192">
                  <c:v>634</c:v>
                </c:pt>
                <c:pt idx="193">
                  <c:v>636</c:v>
                </c:pt>
                <c:pt idx="194">
                  <c:v>638</c:v>
                </c:pt>
                <c:pt idx="195">
                  <c:v>640</c:v>
                </c:pt>
                <c:pt idx="196">
                  <c:v>642</c:v>
                </c:pt>
                <c:pt idx="197">
                  <c:v>644</c:v>
                </c:pt>
                <c:pt idx="198">
                  <c:v>646</c:v>
                </c:pt>
                <c:pt idx="199">
                  <c:v>648</c:v>
                </c:pt>
                <c:pt idx="200">
                  <c:v>650</c:v>
                </c:pt>
                <c:pt idx="201">
                  <c:v>652</c:v>
                </c:pt>
                <c:pt idx="202">
                  <c:v>654</c:v>
                </c:pt>
                <c:pt idx="203">
                  <c:v>656</c:v>
                </c:pt>
                <c:pt idx="204">
                  <c:v>658</c:v>
                </c:pt>
                <c:pt idx="205">
                  <c:v>660</c:v>
                </c:pt>
                <c:pt idx="206">
                  <c:v>662</c:v>
                </c:pt>
                <c:pt idx="207">
                  <c:v>664</c:v>
                </c:pt>
                <c:pt idx="208">
                  <c:v>666</c:v>
                </c:pt>
                <c:pt idx="209">
                  <c:v>668</c:v>
                </c:pt>
                <c:pt idx="210">
                  <c:v>670</c:v>
                </c:pt>
                <c:pt idx="211">
                  <c:v>672</c:v>
                </c:pt>
                <c:pt idx="212">
                  <c:v>674</c:v>
                </c:pt>
                <c:pt idx="213">
                  <c:v>676</c:v>
                </c:pt>
                <c:pt idx="214">
                  <c:v>678</c:v>
                </c:pt>
                <c:pt idx="215">
                  <c:v>680</c:v>
                </c:pt>
                <c:pt idx="216">
                  <c:v>682</c:v>
                </c:pt>
                <c:pt idx="217">
                  <c:v>684</c:v>
                </c:pt>
                <c:pt idx="218">
                  <c:v>686</c:v>
                </c:pt>
                <c:pt idx="219">
                  <c:v>688</c:v>
                </c:pt>
                <c:pt idx="220">
                  <c:v>690</c:v>
                </c:pt>
                <c:pt idx="221">
                  <c:v>692</c:v>
                </c:pt>
                <c:pt idx="222">
                  <c:v>694</c:v>
                </c:pt>
                <c:pt idx="223">
                  <c:v>696</c:v>
                </c:pt>
                <c:pt idx="224">
                  <c:v>698</c:v>
                </c:pt>
                <c:pt idx="225">
                  <c:v>700</c:v>
                </c:pt>
                <c:pt idx="226">
                  <c:v>702</c:v>
                </c:pt>
                <c:pt idx="227">
                  <c:v>704</c:v>
                </c:pt>
                <c:pt idx="228">
                  <c:v>706</c:v>
                </c:pt>
                <c:pt idx="229">
                  <c:v>708</c:v>
                </c:pt>
                <c:pt idx="230">
                  <c:v>710</c:v>
                </c:pt>
                <c:pt idx="231">
                  <c:v>712</c:v>
                </c:pt>
                <c:pt idx="232">
                  <c:v>714</c:v>
                </c:pt>
                <c:pt idx="233">
                  <c:v>716</c:v>
                </c:pt>
                <c:pt idx="234">
                  <c:v>718</c:v>
                </c:pt>
                <c:pt idx="235">
                  <c:v>720</c:v>
                </c:pt>
                <c:pt idx="236">
                  <c:v>722</c:v>
                </c:pt>
                <c:pt idx="237">
                  <c:v>724</c:v>
                </c:pt>
                <c:pt idx="238">
                  <c:v>726</c:v>
                </c:pt>
                <c:pt idx="239">
                  <c:v>728</c:v>
                </c:pt>
                <c:pt idx="240">
                  <c:v>730</c:v>
                </c:pt>
                <c:pt idx="241">
                  <c:v>732</c:v>
                </c:pt>
                <c:pt idx="242">
                  <c:v>734</c:v>
                </c:pt>
                <c:pt idx="243">
                  <c:v>736</c:v>
                </c:pt>
                <c:pt idx="244">
                  <c:v>738</c:v>
                </c:pt>
                <c:pt idx="245">
                  <c:v>740</c:v>
                </c:pt>
                <c:pt idx="246">
                  <c:v>742</c:v>
                </c:pt>
                <c:pt idx="247">
                  <c:v>744</c:v>
                </c:pt>
                <c:pt idx="248">
                  <c:v>746</c:v>
                </c:pt>
                <c:pt idx="249">
                  <c:v>748</c:v>
                </c:pt>
                <c:pt idx="250">
                  <c:v>750</c:v>
                </c:pt>
                <c:pt idx="251">
                  <c:v>752</c:v>
                </c:pt>
                <c:pt idx="252">
                  <c:v>754</c:v>
                </c:pt>
                <c:pt idx="253">
                  <c:v>756</c:v>
                </c:pt>
                <c:pt idx="254">
                  <c:v>758</c:v>
                </c:pt>
                <c:pt idx="255">
                  <c:v>760</c:v>
                </c:pt>
                <c:pt idx="256">
                  <c:v>762</c:v>
                </c:pt>
                <c:pt idx="257">
                  <c:v>764</c:v>
                </c:pt>
                <c:pt idx="258">
                  <c:v>766</c:v>
                </c:pt>
                <c:pt idx="259">
                  <c:v>768</c:v>
                </c:pt>
                <c:pt idx="260">
                  <c:v>770</c:v>
                </c:pt>
                <c:pt idx="261">
                  <c:v>772</c:v>
                </c:pt>
                <c:pt idx="262">
                  <c:v>774</c:v>
                </c:pt>
                <c:pt idx="263">
                  <c:v>776</c:v>
                </c:pt>
                <c:pt idx="264">
                  <c:v>778</c:v>
                </c:pt>
                <c:pt idx="265">
                  <c:v>780</c:v>
                </c:pt>
                <c:pt idx="266">
                  <c:v>782</c:v>
                </c:pt>
                <c:pt idx="267">
                  <c:v>784</c:v>
                </c:pt>
                <c:pt idx="268">
                  <c:v>786</c:v>
                </c:pt>
                <c:pt idx="269">
                  <c:v>788</c:v>
                </c:pt>
                <c:pt idx="270">
                  <c:v>790</c:v>
                </c:pt>
                <c:pt idx="271">
                  <c:v>792</c:v>
                </c:pt>
                <c:pt idx="272">
                  <c:v>794</c:v>
                </c:pt>
                <c:pt idx="273">
                  <c:v>796</c:v>
                </c:pt>
                <c:pt idx="274">
                  <c:v>798</c:v>
                </c:pt>
                <c:pt idx="275">
                  <c:v>800</c:v>
                </c:pt>
                <c:pt idx="276">
                  <c:v>802</c:v>
                </c:pt>
                <c:pt idx="277">
                  <c:v>804</c:v>
                </c:pt>
                <c:pt idx="278">
                  <c:v>806</c:v>
                </c:pt>
                <c:pt idx="279">
                  <c:v>808</c:v>
                </c:pt>
                <c:pt idx="280">
                  <c:v>810</c:v>
                </c:pt>
                <c:pt idx="281">
                  <c:v>812</c:v>
                </c:pt>
                <c:pt idx="282">
                  <c:v>814</c:v>
                </c:pt>
                <c:pt idx="283">
                  <c:v>816</c:v>
                </c:pt>
                <c:pt idx="284">
                  <c:v>818</c:v>
                </c:pt>
                <c:pt idx="285">
                  <c:v>820</c:v>
                </c:pt>
                <c:pt idx="286">
                  <c:v>822</c:v>
                </c:pt>
                <c:pt idx="287">
                  <c:v>824</c:v>
                </c:pt>
                <c:pt idx="288">
                  <c:v>826</c:v>
                </c:pt>
                <c:pt idx="289">
                  <c:v>828</c:v>
                </c:pt>
                <c:pt idx="290">
                  <c:v>830</c:v>
                </c:pt>
                <c:pt idx="291">
                  <c:v>832</c:v>
                </c:pt>
                <c:pt idx="292">
                  <c:v>834</c:v>
                </c:pt>
                <c:pt idx="293">
                  <c:v>836</c:v>
                </c:pt>
                <c:pt idx="294">
                  <c:v>838</c:v>
                </c:pt>
                <c:pt idx="295">
                  <c:v>840</c:v>
                </c:pt>
                <c:pt idx="296">
                  <c:v>842</c:v>
                </c:pt>
                <c:pt idx="297">
                  <c:v>844</c:v>
                </c:pt>
                <c:pt idx="298">
                  <c:v>846</c:v>
                </c:pt>
                <c:pt idx="299">
                  <c:v>848</c:v>
                </c:pt>
                <c:pt idx="300">
                  <c:v>850</c:v>
                </c:pt>
                <c:pt idx="301">
                  <c:v>852</c:v>
                </c:pt>
                <c:pt idx="302">
                  <c:v>854</c:v>
                </c:pt>
                <c:pt idx="303">
                  <c:v>856</c:v>
                </c:pt>
                <c:pt idx="304">
                  <c:v>858</c:v>
                </c:pt>
                <c:pt idx="305">
                  <c:v>860</c:v>
                </c:pt>
                <c:pt idx="306">
                  <c:v>862</c:v>
                </c:pt>
                <c:pt idx="307">
                  <c:v>864</c:v>
                </c:pt>
                <c:pt idx="308">
                  <c:v>866</c:v>
                </c:pt>
                <c:pt idx="309">
                  <c:v>868</c:v>
                </c:pt>
                <c:pt idx="310">
                  <c:v>870</c:v>
                </c:pt>
                <c:pt idx="311">
                  <c:v>872</c:v>
                </c:pt>
                <c:pt idx="312">
                  <c:v>874</c:v>
                </c:pt>
                <c:pt idx="313">
                  <c:v>876</c:v>
                </c:pt>
                <c:pt idx="314">
                  <c:v>878</c:v>
                </c:pt>
                <c:pt idx="315">
                  <c:v>880</c:v>
                </c:pt>
                <c:pt idx="316">
                  <c:v>882</c:v>
                </c:pt>
                <c:pt idx="317">
                  <c:v>884</c:v>
                </c:pt>
                <c:pt idx="318">
                  <c:v>886</c:v>
                </c:pt>
                <c:pt idx="319">
                  <c:v>888</c:v>
                </c:pt>
                <c:pt idx="320">
                  <c:v>890</c:v>
                </c:pt>
                <c:pt idx="321">
                  <c:v>892</c:v>
                </c:pt>
                <c:pt idx="322">
                  <c:v>894</c:v>
                </c:pt>
                <c:pt idx="323">
                  <c:v>896</c:v>
                </c:pt>
                <c:pt idx="324">
                  <c:v>898</c:v>
                </c:pt>
                <c:pt idx="325">
                  <c:v>900</c:v>
                </c:pt>
                <c:pt idx="326">
                  <c:v>902</c:v>
                </c:pt>
                <c:pt idx="327">
                  <c:v>904</c:v>
                </c:pt>
                <c:pt idx="328">
                  <c:v>906</c:v>
                </c:pt>
                <c:pt idx="329">
                  <c:v>908</c:v>
                </c:pt>
                <c:pt idx="330">
                  <c:v>910</c:v>
                </c:pt>
                <c:pt idx="331">
                  <c:v>912</c:v>
                </c:pt>
                <c:pt idx="332">
                  <c:v>914</c:v>
                </c:pt>
                <c:pt idx="333">
                  <c:v>916</c:v>
                </c:pt>
                <c:pt idx="334">
                  <c:v>918</c:v>
                </c:pt>
                <c:pt idx="335">
                  <c:v>920</c:v>
                </c:pt>
                <c:pt idx="336">
                  <c:v>922</c:v>
                </c:pt>
                <c:pt idx="337">
                  <c:v>924</c:v>
                </c:pt>
                <c:pt idx="338">
                  <c:v>926</c:v>
                </c:pt>
                <c:pt idx="339">
                  <c:v>928</c:v>
                </c:pt>
                <c:pt idx="340">
                  <c:v>930</c:v>
                </c:pt>
                <c:pt idx="341">
                  <c:v>932</c:v>
                </c:pt>
                <c:pt idx="342">
                  <c:v>934</c:v>
                </c:pt>
                <c:pt idx="343">
                  <c:v>936</c:v>
                </c:pt>
                <c:pt idx="344">
                  <c:v>938</c:v>
                </c:pt>
                <c:pt idx="345">
                  <c:v>940</c:v>
                </c:pt>
                <c:pt idx="346">
                  <c:v>942</c:v>
                </c:pt>
                <c:pt idx="347">
                  <c:v>944</c:v>
                </c:pt>
                <c:pt idx="348">
                  <c:v>946</c:v>
                </c:pt>
                <c:pt idx="349">
                  <c:v>948</c:v>
                </c:pt>
                <c:pt idx="350">
                  <c:v>950</c:v>
                </c:pt>
                <c:pt idx="351">
                  <c:v>952</c:v>
                </c:pt>
                <c:pt idx="352">
                  <c:v>954</c:v>
                </c:pt>
                <c:pt idx="353">
                  <c:v>956</c:v>
                </c:pt>
                <c:pt idx="354">
                  <c:v>958</c:v>
                </c:pt>
                <c:pt idx="355">
                  <c:v>960</c:v>
                </c:pt>
                <c:pt idx="356">
                  <c:v>962</c:v>
                </c:pt>
                <c:pt idx="357">
                  <c:v>964</c:v>
                </c:pt>
                <c:pt idx="358">
                  <c:v>966</c:v>
                </c:pt>
                <c:pt idx="359">
                  <c:v>968</c:v>
                </c:pt>
                <c:pt idx="360">
                  <c:v>970</c:v>
                </c:pt>
                <c:pt idx="361">
                  <c:v>972</c:v>
                </c:pt>
                <c:pt idx="362">
                  <c:v>974</c:v>
                </c:pt>
                <c:pt idx="363">
                  <c:v>976</c:v>
                </c:pt>
                <c:pt idx="364">
                  <c:v>978</c:v>
                </c:pt>
                <c:pt idx="365">
                  <c:v>980</c:v>
                </c:pt>
                <c:pt idx="366">
                  <c:v>982</c:v>
                </c:pt>
                <c:pt idx="367">
                  <c:v>984</c:v>
                </c:pt>
                <c:pt idx="368">
                  <c:v>986</c:v>
                </c:pt>
                <c:pt idx="369">
                  <c:v>988</c:v>
                </c:pt>
                <c:pt idx="370">
                  <c:v>990</c:v>
                </c:pt>
                <c:pt idx="371">
                  <c:v>992</c:v>
                </c:pt>
                <c:pt idx="372">
                  <c:v>994</c:v>
                </c:pt>
                <c:pt idx="373">
                  <c:v>996</c:v>
                </c:pt>
                <c:pt idx="374">
                  <c:v>998</c:v>
                </c:pt>
                <c:pt idx="375">
                  <c:v>1000</c:v>
                </c:pt>
              </c:numCache>
            </c:numRef>
          </c:xVal>
          <c:yVal>
            <c:numRef>
              <c:f>Sheet1!$B$2:$B$378</c:f>
              <c:numCache>
                <c:formatCode>General</c:formatCode>
                <c:ptCount val="377"/>
                <c:pt idx="0">
                  <c:v>106112</c:v>
                </c:pt>
                <c:pt idx="1">
                  <c:v>105552</c:v>
                </c:pt>
                <c:pt idx="2">
                  <c:v>107660</c:v>
                </c:pt>
                <c:pt idx="3">
                  <c:v>109788</c:v>
                </c:pt>
                <c:pt idx="4">
                  <c:v>112944</c:v>
                </c:pt>
                <c:pt idx="5">
                  <c:v>116376</c:v>
                </c:pt>
                <c:pt idx="6">
                  <c:v>120188</c:v>
                </c:pt>
                <c:pt idx="7">
                  <c:v>124412</c:v>
                </c:pt>
                <c:pt idx="8">
                  <c:v>128696</c:v>
                </c:pt>
                <c:pt idx="9">
                  <c:v>133064</c:v>
                </c:pt>
                <c:pt idx="10">
                  <c:v>136068</c:v>
                </c:pt>
                <c:pt idx="11">
                  <c:v>137232</c:v>
                </c:pt>
                <c:pt idx="12">
                  <c:v>138408</c:v>
                </c:pt>
                <c:pt idx="13">
                  <c:v>137424</c:v>
                </c:pt>
                <c:pt idx="14">
                  <c:v>135820</c:v>
                </c:pt>
                <c:pt idx="15">
                  <c:v>131936</c:v>
                </c:pt>
                <c:pt idx="16">
                  <c:v>127720</c:v>
                </c:pt>
                <c:pt idx="17">
                  <c:v>122280</c:v>
                </c:pt>
                <c:pt idx="18">
                  <c:v>116508</c:v>
                </c:pt>
                <c:pt idx="19">
                  <c:v>108484</c:v>
                </c:pt>
                <c:pt idx="20">
                  <c:v>104752</c:v>
                </c:pt>
                <c:pt idx="21">
                  <c:v>98936</c:v>
                </c:pt>
                <c:pt idx="22">
                  <c:v>88136</c:v>
                </c:pt>
                <c:pt idx="23">
                  <c:v>79316</c:v>
                </c:pt>
                <c:pt idx="24">
                  <c:v>70884</c:v>
                </c:pt>
                <c:pt idx="25">
                  <c:v>65972</c:v>
                </c:pt>
                <c:pt idx="26">
                  <c:v>63208</c:v>
                </c:pt>
                <c:pt idx="27">
                  <c:v>61952</c:v>
                </c:pt>
                <c:pt idx="28">
                  <c:v>62352</c:v>
                </c:pt>
                <c:pt idx="29">
                  <c:v>62856</c:v>
                </c:pt>
                <c:pt idx="30">
                  <c:v>63352</c:v>
                </c:pt>
                <c:pt idx="31">
                  <c:v>65972</c:v>
                </c:pt>
                <c:pt idx="32">
                  <c:v>69016</c:v>
                </c:pt>
                <c:pt idx="33">
                  <c:v>72404</c:v>
                </c:pt>
                <c:pt idx="34">
                  <c:v>75536</c:v>
                </c:pt>
                <c:pt idx="35">
                  <c:v>78752</c:v>
                </c:pt>
                <c:pt idx="36">
                  <c:v>82256</c:v>
                </c:pt>
                <c:pt idx="37">
                  <c:v>85972</c:v>
                </c:pt>
                <c:pt idx="38">
                  <c:v>89796</c:v>
                </c:pt>
                <c:pt idx="39">
                  <c:v>93768</c:v>
                </c:pt>
                <c:pt idx="40">
                  <c:v>97512</c:v>
                </c:pt>
                <c:pt idx="41">
                  <c:v>100964</c:v>
                </c:pt>
                <c:pt idx="42">
                  <c:v>103504</c:v>
                </c:pt>
                <c:pt idx="43">
                  <c:v>104968</c:v>
                </c:pt>
                <c:pt idx="44">
                  <c:v>106452</c:v>
                </c:pt>
                <c:pt idx="45">
                  <c:v>107884</c:v>
                </c:pt>
                <c:pt idx="46">
                  <c:v>109060</c:v>
                </c:pt>
                <c:pt idx="47">
                  <c:v>110092</c:v>
                </c:pt>
                <c:pt idx="48">
                  <c:v>109032</c:v>
                </c:pt>
                <c:pt idx="49">
                  <c:v>107984</c:v>
                </c:pt>
                <c:pt idx="50">
                  <c:v>106576</c:v>
                </c:pt>
                <c:pt idx="51">
                  <c:v>105040</c:v>
                </c:pt>
                <c:pt idx="52">
                  <c:v>103696</c:v>
                </c:pt>
                <c:pt idx="53">
                  <c:v>101568</c:v>
                </c:pt>
                <c:pt idx="54">
                  <c:v>97828</c:v>
                </c:pt>
                <c:pt idx="55">
                  <c:v>94744</c:v>
                </c:pt>
                <c:pt idx="56">
                  <c:v>92248</c:v>
                </c:pt>
                <c:pt idx="57">
                  <c:v>89836</c:v>
                </c:pt>
                <c:pt idx="58">
                  <c:v>88484</c:v>
                </c:pt>
                <c:pt idx="59">
                  <c:v>87512</c:v>
                </c:pt>
                <c:pt idx="60">
                  <c:v>88176</c:v>
                </c:pt>
                <c:pt idx="61">
                  <c:v>91592</c:v>
                </c:pt>
                <c:pt idx="62">
                  <c:v>95140</c:v>
                </c:pt>
                <c:pt idx="63">
                  <c:v>98936</c:v>
                </c:pt>
                <c:pt idx="64">
                  <c:v>103432</c:v>
                </c:pt>
                <c:pt idx="65">
                  <c:v>109564</c:v>
                </c:pt>
                <c:pt idx="66">
                  <c:v>116968</c:v>
                </c:pt>
                <c:pt idx="67">
                  <c:v>125420</c:v>
                </c:pt>
                <c:pt idx="68">
                  <c:v>135132</c:v>
                </c:pt>
                <c:pt idx="69">
                  <c:v>148100</c:v>
                </c:pt>
                <c:pt idx="70">
                  <c:v>167748</c:v>
                </c:pt>
                <c:pt idx="71">
                  <c:v>189740</c:v>
                </c:pt>
                <c:pt idx="72">
                  <c:v>212060</c:v>
                </c:pt>
                <c:pt idx="73">
                  <c:v>231612</c:v>
                </c:pt>
                <c:pt idx="74">
                  <c:v>248404</c:v>
                </c:pt>
                <c:pt idx="75">
                  <c:v>266232</c:v>
                </c:pt>
                <c:pt idx="76">
                  <c:v>284224</c:v>
                </c:pt>
                <c:pt idx="77">
                  <c:v>308716</c:v>
                </c:pt>
                <c:pt idx="78">
                  <c:v>354208</c:v>
                </c:pt>
                <c:pt idx="79">
                  <c:v>422320</c:v>
                </c:pt>
                <c:pt idx="80">
                  <c:v>466840</c:v>
                </c:pt>
                <c:pt idx="81">
                  <c:v>500200</c:v>
                </c:pt>
                <c:pt idx="82">
                  <c:v>524280</c:v>
                </c:pt>
                <c:pt idx="83">
                  <c:v>521880</c:v>
                </c:pt>
                <c:pt idx="84">
                  <c:v>515520</c:v>
                </c:pt>
                <c:pt idx="85">
                  <c:v>480360</c:v>
                </c:pt>
                <c:pt idx="86">
                  <c:v>431880</c:v>
                </c:pt>
                <c:pt idx="87">
                  <c:v>376236</c:v>
                </c:pt>
                <c:pt idx="88">
                  <c:v>326032</c:v>
                </c:pt>
                <c:pt idx="89">
                  <c:v>283112</c:v>
                </c:pt>
                <c:pt idx="90">
                  <c:v>246072</c:v>
                </c:pt>
                <c:pt idx="91">
                  <c:v>214120</c:v>
                </c:pt>
                <c:pt idx="92">
                  <c:v>165332</c:v>
                </c:pt>
                <c:pt idx="93">
                  <c:v>132820</c:v>
                </c:pt>
                <c:pt idx="94">
                  <c:v>119140</c:v>
                </c:pt>
                <c:pt idx="95">
                  <c:v>102580</c:v>
                </c:pt>
                <c:pt idx="96">
                  <c:v>92780</c:v>
                </c:pt>
                <c:pt idx="97">
                  <c:v>81444</c:v>
                </c:pt>
                <c:pt idx="98">
                  <c:v>76324</c:v>
                </c:pt>
                <c:pt idx="99">
                  <c:v>67044</c:v>
                </c:pt>
                <c:pt idx="100">
                  <c:v>62816</c:v>
                </c:pt>
                <c:pt idx="101">
                  <c:v>58864</c:v>
                </c:pt>
                <c:pt idx="102">
                  <c:v>53552</c:v>
                </c:pt>
                <c:pt idx="103">
                  <c:v>49496</c:v>
                </c:pt>
                <c:pt idx="104">
                  <c:v>47496</c:v>
                </c:pt>
                <c:pt idx="105">
                  <c:v>44480</c:v>
                </c:pt>
                <c:pt idx="106">
                  <c:v>41320</c:v>
                </c:pt>
                <c:pt idx="107">
                  <c:v>39807.199999999997</c:v>
                </c:pt>
                <c:pt idx="108">
                  <c:v>37073.199999999997</c:v>
                </c:pt>
                <c:pt idx="109">
                  <c:v>34870.800000000003</c:v>
                </c:pt>
                <c:pt idx="110">
                  <c:v>33209.199999999997</c:v>
                </c:pt>
                <c:pt idx="111">
                  <c:v>31620</c:v>
                </c:pt>
                <c:pt idx="112">
                  <c:v>30113.59999999998</c:v>
                </c:pt>
                <c:pt idx="113">
                  <c:v>28850.799999999996</c:v>
                </c:pt>
                <c:pt idx="114">
                  <c:v>27718</c:v>
                </c:pt>
                <c:pt idx="115">
                  <c:v>26629.200000000001</c:v>
                </c:pt>
                <c:pt idx="116">
                  <c:v>25701.59999999998</c:v>
                </c:pt>
                <c:pt idx="117">
                  <c:v>25180.400000000001</c:v>
                </c:pt>
                <c:pt idx="118">
                  <c:v>24669.59999999998</c:v>
                </c:pt>
                <c:pt idx="119">
                  <c:v>24174.799999999996</c:v>
                </c:pt>
                <c:pt idx="120">
                  <c:v>23684.400000000001</c:v>
                </c:pt>
                <c:pt idx="121">
                  <c:v>23086.799999999996</c:v>
                </c:pt>
                <c:pt idx="122">
                  <c:v>22457.59999999998</c:v>
                </c:pt>
                <c:pt idx="123">
                  <c:v>21850.400000000001</c:v>
                </c:pt>
                <c:pt idx="124">
                  <c:v>21260</c:v>
                </c:pt>
                <c:pt idx="125">
                  <c:v>20932.8</c:v>
                </c:pt>
                <c:pt idx="126">
                  <c:v>20596.400000000001</c:v>
                </c:pt>
                <c:pt idx="127">
                  <c:v>20418</c:v>
                </c:pt>
                <c:pt idx="128">
                  <c:v>19946</c:v>
                </c:pt>
                <c:pt idx="129">
                  <c:v>19996</c:v>
                </c:pt>
                <c:pt idx="130">
                  <c:v>20035.2</c:v>
                </c:pt>
                <c:pt idx="131">
                  <c:v>20150.400000000001</c:v>
                </c:pt>
                <c:pt idx="132">
                  <c:v>20429.2</c:v>
                </c:pt>
                <c:pt idx="133">
                  <c:v>21001.59999999998</c:v>
                </c:pt>
                <c:pt idx="134">
                  <c:v>22509.59999999998</c:v>
                </c:pt>
                <c:pt idx="135">
                  <c:v>24202.400000000001</c:v>
                </c:pt>
                <c:pt idx="136">
                  <c:v>26450.400000000001</c:v>
                </c:pt>
                <c:pt idx="137">
                  <c:v>29269.200000000001</c:v>
                </c:pt>
                <c:pt idx="138">
                  <c:v>32496.400000000001</c:v>
                </c:pt>
                <c:pt idx="139">
                  <c:v>35990</c:v>
                </c:pt>
                <c:pt idx="140">
                  <c:v>39956.800000000003</c:v>
                </c:pt>
                <c:pt idx="141">
                  <c:v>43876</c:v>
                </c:pt>
                <c:pt idx="142">
                  <c:v>46924</c:v>
                </c:pt>
                <c:pt idx="143">
                  <c:v>49752</c:v>
                </c:pt>
                <c:pt idx="144">
                  <c:v>51712</c:v>
                </c:pt>
                <c:pt idx="145">
                  <c:v>53236</c:v>
                </c:pt>
                <c:pt idx="146">
                  <c:v>53292</c:v>
                </c:pt>
                <c:pt idx="147">
                  <c:v>52096</c:v>
                </c:pt>
                <c:pt idx="148">
                  <c:v>49868</c:v>
                </c:pt>
                <c:pt idx="149">
                  <c:v>46660</c:v>
                </c:pt>
                <c:pt idx="150">
                  <c:v>43016</c:v>
                </c:pt>
                <c:pt idx="151">
                  <c:v>39675.199999999997</c:v>
                </c:pt>
                <c:pt idx="152">
                  <c:v>36815.199999999997</c:v>
                </c:pt>
                <c:pt idx="153">
                  <c:v>34476.800000000003</c:v>
                </c:pt>
                <c:pt idx="154">
                  <c:v>33456</c:v>
                </c:pt>
                <c:pt idx="155">
                  <c:v>32613.200000000001</c:v>
                </c:pt>
                <c:pt idx="156">
                  <c:v>32620</c:v>
                </c:pt>
                <c:pt idx="157">
                  <c:v>33915.599999999999</c:v>
                </c:pt>
                <c:pt idx="158">
                  <c:v>36495.199999999997</c:v>
                </c:pt>
                <c:pt idx="159">
                  <c:v>40172</c:v>
                </c:pt>
                <c:pt idx="160">
                  <c:v>44496</c:v>
                </c:pt>
                <c:pt idx="161">
                  <c:v>49172</c:v>
                </c:pt>
                <c:pt idx="162">
                  <c:v>53308</c:v>
                </c:pt>
                <c:pt idx="163">
                  <c:v>55540</c:v>
                </c:pt>
                <c:pt idx="164">
                  <c:v>54728</c:v>
                </c:pt>
                <c:pt idx="165">
                  <c:v>50104</c:v>
                </c:pt>
                <c:pt idx="166">
                  <c:v>43304</c:v>
                </c:pt>
                <c:pt idx="167">
                  <c:v>34639.599999999999</c:v>
                </c:pt>
                <c:pt idx="168">
                  <c:v>26600.400000000001</c:v>
                </c:pt>
                <c:pt idx="169">
                  <c:v>19763.2</c:v>
                </c:pt>
                <c:pt idx="170">
                  <c:v>14400.8</c:v>
                </c:pt>
                <c:pt idx="171">
                  <c:v>10468.4</c:v>
                </c:pt>
                <c:pt idx="172">
                  <c:v>7678.8</c:v>
                </c:pt>
                <c:pt idx="173">
                  <c:v>5683.6</c:v>
                </c:pt>
                <c:pt idx="174">
                  <c:v>4504.4000000000005</c:v>
                </c:pt>
                <c:pt idx="175">
                  <c:v>3200</c:v>
                </c:pt>
                <c:pt idx="176">
                  <c:v>2664</c:v>
                </c:pt>
                <c:pt idx="177">
                  <c:v>2128</c:v>
                </c:pt>
                <c:pt idx="178">
                  <c:v>1789.2</c:v>
                </c:pt>
                <c:pt idx="179">
                  <c:v>1647.6</c:v>
                </c:pt>
                <c:pt idx="180">
                  <c:v>1506</c:v>
                </c:pt>
                <c:pt idx="181">
                  <c:v>1364.4</c:v>
                </c:pt>
                <c:pt idx="182">
                  <c:v>1222.8</c:v>
                </c:pt>
                <c:pt idx="183">
                  <c:v>1110</c:v>
                </c:pt>
                <c:pt idx="184">
                  <c:v>1026</c:v>
                </c:pt>
                <c:pt idx="185">
                  <c:v>942</c:v>
                </c:pt>
                <c:pt idx="186">
                  <c:v>858</c:v>
                </c:pt>
                <c:pt idx="187">
                  <c:v>774</c:v>
                </c:pt>
                <c:pt idx="188">
                  <c:v>707.6</c:v>
                </c:pt>
                <c:pt idx="189">
                  <c:v>658.8</c:v>
                </c:pt>
                <c:pt idx="190">
                  <c:v>610</c:v>
                </c:pt>
                <c:pt idx="191">
                  <c:v>561.20000000000005</c:v>
                </c:pt>
                <c:pt idx="192">
                  <c:v>512.4</c:v>
                </c:pt>
                <c:pt idx="193">
                  <c:v>478.8</c:v>
                </c:pt>
                <c:pt idx="194">
                  <c:v>460.4</c:v>
                </c:pt>
                <c:pt idx="195">
                  <c:v>442</c:v>
                </c:pt>
                <c:pt idx="196">
                  <c:v>423.6</c:v>
                </c:pt>
                <c:pt idx="197">
                  <c:v>405.2</c:v>
                </c:pt>
                <c:pt idx="198">
                  <c:v>390.4</c:v>
                </c:pt>
                <c:pt idx="199">
                  <c:v>379.2</c:v>
                </c:pt>
                <c:pt idx="200">
                  <c:v>368</c:v>
                </c:pt>
                <c:pt idx="201">
                  <c:v>356.8</c:v>
                </c:pt>
                <c:pt idx="202">
                  <c:v>345.6</c:v>
                </c:pt>
                <c:pt idx="203">
                  <c:v>335.2</c:v>
                </c:pt>
                <c:pt idx="204">
                  <c:v>325.60000000000002</c:v>
                </c:pt>
                <c:pt idx="205">
                  <c:v>319.60000000000002</c:v>
                </c:pt>
                <c:pt idx="206">
                  <c:v>314</c:v>
                </c:pt>
                <c:pt idx="207">
                  <c:v>308.39999999999969</c:v>
                </c:pt>
                <c:pt idx="208">
                  <c:v>302.8</c:v>
                </c:pt>
                <c:pt idx="209">
                  <c:v>298</c:v>
                </c:pt>
                <c:pt idx="210">
                  <c:v>294</c:v>
                </c:pt>
                <c:pt idx="211">
                  <c:v>290</c:v>
                </c:pt>
                <c:pt idx="212">
                  <c:v>285.60000000000002</c:v>
                </c:pt>
                <c:pt idx="213">
                  <c:v>282</c:v>
                </c:pt>
                <c:pt idx="214">
                  <c:v>279.2</c:v>
                </c:pt>
                <c:pt idx="215">
                  <c:v>277.60000000000002</c:v>
                </c:pt>
                <c:pt idx="216">
                  <c:v>276</c:v>
                </c:pt>
                <c:pt idx="217">
                  <c:v>274.39999999999969</c:v>
                </c:pt>
                <c:pt idx="218">
                  <c:v>272.8</c:v>
                </c:pt>
                <c:pt idx="219">
                  <c:v>274.39999999999969</c:v>
                </c:pt>
                <c:pt idx="220">
                  <c:v>276</c:v>
                </c:pt>
                <c:pt idx="221">
                  <c:v>277.60000000000002</c:v>
                </c:pt>
                <c:pt idx="222">
                  <c:v>279.2</c:v>
                </c:pt>
                <c:pt idx="223">
                  <c:v>282</c:v>
                </c:pt>
                <c:pt idx="224">
                  <c:v>286</c:v>
                </c:pt>
                <c:pt idx="225">
                  <c:v>290</c:v>
                </c:pt>
                <c:pt idx="226">
                  <c:v>294</c:v>
                </c:pt>
                <c:pt idx="227">
                  <c:v>298</c:v>
                </c:pt>
                <c:pt idx="228">
                  <c:v>302.8</c:v>
                </c:pt>
                <c:pt idx="229">
                  <c:v>308.39999999999969</c:v>
                </c:pt>
                <c:pt idx="230">
                  <c:v>314</c:v>
                </c:pt>
                <c:pt idx="231">
                  <c:v>319.60000000000002</c:v>
                </c:pt>
                <c:pt idx="232">
                  <c:v>325.2</c:v>
                </c:pt>
                <c:pt idx="233">
                  <c:v>332</c:v>
                </c:pt>
                <c:pt idx="234">
                  <c:v>340</c:v>
                </c:pt>
                <c:pt idx="235">
                  <c:v>348</c:v>
                </c:pt>
                <c:pt idx="236">
                  <c:v>356</c:v>
                </c:pt>
                <c:pt idx="237">
                  <c:v>364</c:v>
                </c:pt>
                <c:pt idx="238">
                  <c:v>372.4</c:v>
                </c:pt>
                <c:pt idx="239">
                  <c:v>381.2</c:v>
                </c:pt>
                <c:pt idx="240">
                  <c:v>390</c:v>
                </c:pt>
                <c:pt idx="241">
                  <c:v>398.8</c:v>
                </c:pt>
                <c:pt idx="242">
                  <c:v>407.6</c:v>
                </c:pt>
                <c:pt idx="243">
                  <c:v>418.8</c:v>
                </c:pt>
                <c:pt idx="244">
                  <c:v>432.4</c:v>
                </c:pt>
                <c:pt idx="245">
                  <c:v>446</c:v>
                </c:pt>
                <c:pt idx="246">
                  <c:v>459.6</c:v>
                </c:pt>
                <c:pt idx="247">
                  <c:v>473.2</c:v>
                </c:pt>
                <c:pt idx="248">
                  <c:v>487.6</c:v>
                </c:pt>
                <c:pt idx="249">
                  <c:v>502.8</c:v>
                </c:pt>
                <c:pt idx="250">
                  <c:v>518</c:v>
                </c:pt>
                <c:pt idx="251">
                  <c:v>533.20000000000005</c:v>
                </c:pt>
                <c:pt idx="252">
                  <c:v>548.4</c:v>
                </c:pt>
                <c:pt idx="253">
                  <c:v>562</c:v>
                </c:pt>
                <c:pt idx="254">
                  <c:v>574</c:v>
                </c:pt>
                <c:pt idx="255">
                  <c:v>586</c:v>
                </c:pt>
                <c:pt idx="256">
                  <c:v>598</c:v>
                </c:pt>
                <c:pt idx="257">
                  <c:v>610</c:v>
                </c:pt>
                <c:pt idx="258">
                  <c:v>622.79999999999995</c:v>
                </c:pt>
                <c:pt idx="259">
                  <c:v>636.4</c:v>
                </c:pt>
                <c:pt idx="260">
                  <c:v>650</c:v>
                </c:pt>
                <c:pt idx="261">
                  <c:v>663.6</c:v>
                </c:pt>
                <c:pt idx="262">
                  <c:v>677.2</c:v>
                </c:pt>
                <c:pt idx="263">
                  <c:v>689.2</c:v>
                </c:pt>
                <c:pt idx="264">
                  <c:v>699.6</c:v>
                </c:pt>
                <c:pt idx="265">
                  <c:v>710</c:v>
                </c:pt>
                <c:pt idx="266">
                  <c:v>720.4</c:v>
                </c:pt>
                <c:pt idx="267">
                  <c:v>730.8</c:v>
                </c:pt>
                <c:pt idx="268">
                  <c:v>740</c:v>
                </c:pt>
                <c:pt idx="269">
                  <c:v>748</c:v>
                </c:pt>
                <c:pt idx="270">
                  <c:v>756</c:v>
                </c:pt>
                <c:pt idx="271">
                  <c:v>764</c:v>
                </c:pt>
                <c:pt idx="272">
                  <c:v>772</c:v>
                </c:pt>
                <c:pt idx="273">
                  <c:v>786.4</c:v>
                </c:pt>
                <c:pt idx="274">
                  <c:v>807.2</c:v>
                </c:pt>
                <c:pt idx="275">
                  <c:v>816</c:v>
                </c:pt>
                <c:pt idx="276">
                  <c:v>828</c:v>
                </c:pt>
                <c:pt idx="277">
                  <c:v>836</c:v>
                </c:pt>
                <c:pt idx="278">
                  <c:v>844</c:v>
                </c:pt>
                <c:pt idx="279">
                  <c:v>856</c:v>
                </c:pt>
                <c:pt idx="280">
                  <c:v>864</c:v>
                </c:pt>
                <c:pt idx="281">
                  <c:v>872</c:v>
                </c:pt>
                <c:pt idx="282">
                  <c:v>880</c:v>
                </c:pt>
                <c:pt idx="283">
                  <c:v>887.2</c:v>
                </c:pt>
                <c:pt idx="284">
                  <c:v>901.6</c:v>
                </c:pt>
                <c:pt idx="285">
                  <c:v>916</c:v>
                </c:pt>
                <c:pt idx="286">
                  <c:v>930.4</c:v>
                </c:pt>
                <c:pt idx="287">
                  <c:v>944.8</c:v>
                </c:pt>
                <c:pt idx="288">
                  <c:v>956.4</c:v>
                </c:pt>
                <c:pt idx="289">
                  <c:v>965.2</c:v>
                </c:pt>
                <c:pt idx="290">
                  <c:v>974</c:v>
                </c:pt>
                <c:pt idx="291">
                  <c:v>982.8</c:v>
                </c:pt>
                <c:pt idx="292">
                  <c:v>991.6</c:v>
                </c:pt>
                <c:pt idx="293">
                  <c:v>1001.2</c:v>
                </c:pt>
                <c:pt idx="294">
                  <c:v>1011.6</c:v>
                </c:pt>
                <c:pt idx="295">
                  <c:v>1022</c:v>
                </c:pt>
                <c:pt idx="296">
                  <c:v>1032.4000000000001</c:v>
                </c:pt>
                <c:pt idx="297">
                  <c:v>1042.8</c:v>
                </c:pt>
                <c:pt idx="298">
                  <c:v>1050</c:v>
                </c:pt>
                <c:pt idx="299">
                  <c:v>1054</c:v>
                </c:pt>
                <c:pt idx="300">
                  <c:v>1058</c:v>
                </c:pt>
                <c:pt idx="301">
                  <c:v>1062</c:v>
                </c:pt>
                <c:pt idx="302">
                  <c:v>1066</c:v>
                </c:pt>
                <c:pt idx="303">
                  <c:v>1072.8</c:v>
                </c:pt>
                <c:pt idx="304">
                  <c:v>1082.4000000000001</c:v>
                </c:pt>
                <c:pt idx="305">
                  <c:v>1092</c:v>
                </c:pt>
                <c:pt idx="306">
                  <c:v>1101.5999999999999</c:v>
                </c:pt>
                <c:pt idx="307">
                  <c:v>1111.2</c:v>
                </c:pt>
                <c:pt idx="308">
                  <c:v>1118.4000000000001</c:v>
                </c:pt>
                <c:pt idx="309">
                  <c:v>1123.2</c:v>
                </c:pt>
                <c:pt idx="310">
                  <c:v>1128</c:v>
                </c:pt>
                <c:pt idx="311">
                  <c:v>1132.8</c:v>
                </c:pt>
                <c:pt idx="312">
                  <c:v>1137.5999999999999</c:v>
                </c:pt>
                <c:pt idx="313">
                  <c:v>1142.8</c:v>
                </c:pt>
                <c:pt idx="314">
                  <c:v>1148.4000000000001</c:v>
                </c:pt>
                <c:pt idx="315">
                  <c:v>1154</c:v>
                </c:pt>
                <c:pt idx="316">
                  <c:v>1159.5999999999999</c:v>
                </c:pt>
                <c:pt idx="317">
                  <c:v>1165.2</c:v>
                </c:pt>
                <c:pt idx="318">
                  <c:v>1170</c:v>
                </c:pt>
                <c:pt idx="319">
                  <c:v>1174</c:v>
                </c:pt>
                <c:pt idx="320">
                  <c:v>1178</c:v>
                </c:pt>
                <c:pt idx="321">
                  <c:v>1182</c:v>
                </c:pt>
                <c:pt idx="322">
                  <c:v>1186</c:v>
                </c:pt>
                <c:pt idx="323">
                  <c:v>1190</c:v>
                </c:pt>
                <c:pt idx="324">
                  <c:v>1194</c:v>
                </c:pt>
                <c:pt idx="325">
                  <c:v>1198</c:v>
                </c:pt>
                <c:pt idx="326">
                  <c:v>1202</c:v>
                </c:pt>
                <c:pt idx="327">
                  <c:v>1206</c:v>
                </c:pt>
                <c:pt idx="328">
                  <c:v>1209.2</c:v>
                </c:pt>
                <c:pt idx="329">
                  <c:v>1211.5999999999999</c:v>
                </c:pt>
                <c:pt idx="330">
                  <c:v>1214</c:v>
                </c:pt>
                <c:pt idx="331">
                  <c:v>1216.4000000000001</c:v>
                </c:pt>
                <c:pt idx="332">
                  <c:v>1218.8</c:v>
                </c:pt>
                <c:pt idx="333">
                  <c:v>1220.8</c:v>
                </c:pt>
                <c:pt idx="334">
                  <c:v>1222.4000000000001</c:v>
                </c:pt>
                <c:pt idx="335">
                  <c:v>1224</c:v>
                </c:pt>
                <c:pt idx="336">
                  <c:v>1225.5999999999999</c:v>
                </c:pt>
                <c:pt idx="337">
                  <c:v>1227.2</c:v>
                </c:pt>
                <c:pt idx="338">
                  <c:v>1226.8</c:v>
                </c:pt>
                <c:pt idx="339">
                  <c:v>1224.4000000000001</c:v>
                </c:pt>
                <c:pt idx="340">
                  <c:v>1222</c:v>
                </c:pt>
                <c:pt idx="341">
                  <c:v>1219.5999999999999</c:v>
                </c:pt>
                <c:pt idx="342">
                  <c:v>1217.2</c:v>
                </c:pt>
                <c:pt idx="343">
                  <c:v>1215.5999999999999</c:v>
                </c:pt>
                <c:pt idx="344">
                  <c:v>1214.8</c:v>
                </c:pt>
                <c:pt idx="345">
                  <c:v>1214</c:v>
                </c:pt>
                <c:pt idx="346">
                  <c:v>1213.2</c:v>
                </c:pt>
                <c:pt idx="347">
                  <c:v>1212.4000000000001</c:v>
                </c:pt>
                <c:pt idx="348">
                  <c:v>1210.4000000000001</c:v>
                </c:pt>
                <c:pt idx="349">
                  <c:v>1207.2</c:v>
                </c:pt>
                <c:pt idx="350">
                  <c:v>1204</c:v>
                </c:pt>
                <c:pt idx="351">
                  <c:v>1200.8</c:v>
                </c:pt>
                <c:pt idx="352">
                  <c:v>1197.5999999999999</c:v>
                </c:pt>
                <c:pt idx="353">
                  <c:v>1194</c:v>
                </c:pt>
                <c:pt idx="354">
                  <c:v>1190</c:v>
                </c:pt>
                <c:pt idx="355">
                  <c:v>1186</c:v>
                </c:pt>
                <c:pt idx="356">
                  <c:v>1182</c:v>
                </c:pt>
                <c:pt idx="357">
                  <c:v>1178</c:v>
                </c:pt>
                <c:pt idx="358">
                  <c:v>1173.2</c:v>
                </c:pt>
                <c:pt idx="359">
                  <c:v>1167.5999999999999</c:v>
                </c:pt>
                <c:pt idx="360">
                  <c:v>1162</c:v>
                </c:pt>
                <c:pt idx="361">
                  <c:v>1156.4000000000001</c:v>
                </c:pt>
                <c:pt idx="362">
                  <c:v>1150.8</c:v>
                </c:pt>
                <c:pt idx="363">
                  <c:v>1144</c:v>
                </c:pt>
                <c:pt idx="364">
                  <c:v>1136</c:v>
                </c:pt>
                <c:pt idx="365">
                  <c:v>1128</c:v>
                </c:pt>
                <c:pt idx="366">
                  <c:v>1120</c:v>
                </c:pt>
                <c:pt idx="367">
                  <c:v>1112</c:v>
                </c:pt>
                <c:pt idx="368">
                  <c:v>1102.4000000000001</c:v>
                </c:pt>
                <c:pt idx="369">
                  <c:v>1091.2</c:v>
                </c:pt>
                <c:pt idx="370">
                  <c:v>1080</c:v>
                </c:pt>
                <c:pt idx="371">
                  <c:v>1068.8</c:v>
                </c:pt>
                <c:pt idx="372">
                  <c:v>1057.5999999999999</c:v>
                </c:pt>
                <c:pt idx="373">
                  <c:v>1046.4000000000001</c:v>
                </c:pt>
                <c:pt idx="374">
                  <c:v>1035.2</c:v>
                </c:pt>
                <c:pt idx="375">
                  <c:v>1024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Hb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Sheet1!$A$2:$A$378</c:f>
              <c:numCache>
                <c:formatCode>General</c:formatCode>
                <c:ptCount val="377"/>
                <c:pt idx="0">
                  <c:v>250</c:v>
                </c:pt>
                <c:pt idx="1">
                  <c:v>252</c:v>
                </c:pt>
                <c:pt idx="2">
                  <c:v>254</c:v>
                </c:pt>
                <c:pt idx="3">
                  <c:v>256</c:v>
                </c:pt>
                <c:pt idx="4">
                  <c:v>258</c:v>
                </c:pt>
                <c:pt idx="5">
                  <c:v>260</c:v>
                </c:pt>
                <c:pt idx="6">
                  <c:v>262</c:v>
                </c:pt>
                <c:pt idx="7">
                  <c:v>264</c:v>
                </c:pt>
                <c:pt idx="8">
                  <c:v>266</c:v>
                </c:pt>
                <c:pt idx="9">
                  <c:v>268</c:v>
                </c:pt>
                <c:pt idx="10">
                  <c:v>270</c:v>
                </c:pt>
                <c:pt idx="11">
                  <c:v>272</c:v>
                </c:pt>
                <c:pt idx="12">
                  <c:v>274</c:v>
                </c:pt>
                <c:pt idx="13">
                  <c:v>276</c:v>
                </c:pt>
                <c:pt idx="14">
                  <c:v>278</c:v>
                </c:pt>
                <c:pt idx="15">
                  <c:v>280</c:v>
                </c:pt>
                <c:pt idx="16">
                  <c:v>282</c:v>
                </c:pt>
                <c:pt idx="17">
                  <c:v>284</c:v>
                </c:pt>
                <c:pt idx="18">
                  <c:v>286</c:v>
                </c:pt>
                <c:pt idx="19">
                  <c:v>288</c:v>
                </c:pt>
                <c:pt idx="20">
                  <c:v>290</c:v>
                </c:pt>
                <c:pt idx="21">
                  <c:v>292</c:v>
                </c:pt>
                <c:pt idx="22">
                  <c:v>294</c:v>
                </c:pt>
                <c:pt idx="23">
                  <c:v>296</c:v>
                </c:pt>
                <c:pt idx="24">
                  <c:v>298</c:v>
                </c:pt>
                <c:pt idx="25">
                  <c:v>300</c:v>
                </c:pt>
                <c:pt idx="26">
                  <c:v>302</c:v>
                </c:pt>
                <c:pt idx="27">
                  <c:v>304</c:v>
                </c:pt>
                <c:pt idx="28">
                  <c:v>306</c:v>
                </c:pt>
                <c:pt idx="29">
                  <c:v>308</c:v>
                </c:pt>
                <c:pt idx="30">
                  <c:v>310</c:v>
                </c:pt>
                <c:pt idx="31">
                  <c:v>312</c:v>
                </c:pt>
                <c:pt idx="32">
                  <c:v>314</c:v>
                </c:pt>
                <c:pt idx="33">
                  <c:v>316</c:v>
                </c:pt>
                <c:pt idx="34">
                  <c:v>318</c:v>
                </c:pt>
                <c:pt idx="35">
                  <c:v>320</c:v>
                </c:pt>
                <c:pt idx="36">
                  <c:v>322</c:v>
                </c:pt>
                <c:pt idx="37">
                  <c:v>324</c:v>
                </c:pt>
                <c:pt idx="38">
                  <c:v>326</c:v>
                </c:pt>
                <c:pt idx="39">
                  <c:v>328</c:v>
                </c:pt>
                <c:pt idx="40">
                  <c:v>330</c:v>
                </c:pt>
                <c:pt idx="41">
                  <c:v>332</c:v>
                </c:pt>
                <c:pt idx="42">
                  <c:v>334</c:v>
                </c:pt>
                <c:pt idx="43">
                  <c:v>336</c:v>
                </c:pt>
                <c:pt idx="44">
                  <c:v>338</c:v>
                </c:pt>
                <c:pt idx="45">
                  <c:v>340</c:v>
                </c:pt>
                <c:pt idx="46">
                  <c:v>342</c:v>
                </c:pt>
                <c:pt idx="47">
                  <c:v>344</c:v>
                </c:pt>
                <c:pt idx="48">
                  <c:v>346</c:v>
                </c:pt>
                <c:pt idx="49">
                  <c:v>348</c:v>
                </c:pt>
                <c:pt idx="50">
                  <c:v>350</c:v>
                </c:pt>
                <c:pt idx="51">
                  <c:v>352</c:v>
                </c:pt>
                <c:pt idx="52">
                  <c:v>354</c:v>
                </c:pt>
                <c:pt idx="53">
                  <c:v>356</c:v>
                </c:pt>
                <c:pt idx="54">
                  <c:v>358</c:v>
                </c:pt>
                <c:pt idx="55">
                  <c:v>360</c:v>
                </c:pt>
                <c:pt idx="56">
                  <c:v>362</c:v>
                </c:pt>
                <c:pt idx="57">
                  <c:v>364</c:v>
                </c:pt>
                <c:pt idx="58">
                  <c:v>366</c:v>
                </c:pt>
                <c:pt idx="59">
                  <c:v>368</c:v>
                </c:pt>
                <c:pt idx="60">
                  <c:v>370</c:v>
                </c:pt>
                <c:pt idx="61">
                  <c:v>372</c:v>
                </c:pt>
                <c:pt idx="62">
                  <c:v>374</c:v>
                </c:pt>
                <c:pt idx="63">
                  <c:v>376</c:v>
                </c:pt>
                <c:pt idx="64">
                  <c:v>378</c:v>
                </c:pt>
                <c:pt idx="65">
                  <c:v>380</c:v>
                </c:pt>
                <c:pt idx="66">
                  <c:v>382</c:v>
                </c:pt>
                <c:pt idx="67">
                  <c:v>384</c:v>
                </c:pt>
                <c:pt idx="68">
                  <c:v>386</c:v>
                </c:pt>
                <c:pt idx="69">
                  <c:v>388</c:v>
                </c:pt>
                <c:pt idx="70">
                  <c:v>390</c:v>
                </c:pt>
                <c:pt idx="71">
                  <c:v>392</c:v>
                </c:pt>
                <c:pt idx="72">
                  <c:v>394</c:v>
                </c:pt>
                <c:pt idx="73">
                  <c:v>396</c:v>
                </c:pt>
                <c:pt idx="74">
                  <c:v>398</c:v>
                </c:pt>
                <c:pt idx="75">
                  <c:v>400</c:v>
                </c:pt>
                <c:pt idx="76">
                  <c:v>402</c:v>
                </c:pt>
                <c:pt idx="77">
                  <c:v>404</c:v>
                </c:pt>
                <c:pt idx="78">
                  <c:v>406</c:v>
                </c:pt>
                <c:pt idx="79">
                  <c:v>408</c:v>
                </c:pt>
                <c:pt idx="80">
                  <c:v>410</c:v>
                </c:pt>
                <c:pt idx="81">
                  <c:v>412</c:v>
                </c:pt>
                <c:pt idx="82">
                  <c:v>414</c:v>
                </c:pt>
                <c:pt idx="83">
                  <c:v>416</c:v>
                </c:pt>
                <c:pt idx="84">
                  <c:v>418</c:v>
                </c:pt>
                <c:pt idx="85">
                  <c:v>420</c:v>
                </c:pt>
                <c:pt idx="86">
                  <c:v>422</c:v>
                </c:pt>
                <c:pt idx="87">
                  <c:v>424</c:v>
                </c:pt>
                <c:pt idx="88">
                  <c:v>426</c:v>
                </c:pt>
                <c:pt idx="89">
                  <c:v>428</c:v>
                </c:pt>
                <c:pt idx="90">
                  <c:v>430</c:v>
                </c:pt>
                <c:pt idx="91">
                  <c:v>432</c:v>
                </c:pt>
                <c:pt idx="92">
                  <c:v>434</c:v>
                </c:pt>
                <c:pt idx="93">
                  <c:v>436</c:v>
                </c:pt>
                <c:pt idx="94">
                  <c:v>438</c:v>
                </c:pt>
                <c:pt idx="95">
                  <c:v>440</c:v>
                </c:pt>
                <c:pt idx="96">
                  <c:v>442</c:v>
                </c:pt>
                <c:pt idx="97">
                  <c:v>444</c:v>
                </c:pt>
                <c:pt idx="98">
                  <c:v>446</c:v>
                </c:pt>
                <c:pt idx="99">
                  <c:v>448</c:v>
                </c:pt>
                <c:pt idx="100">
                  <c:v>450</c:v>
                </c:pt>
                <c:pt idx="101">
                  <c:v>452</c:v>
                </c:pt>
                <c:pt idx="102">
                  <c:v>454</c:v>
                </c:pt>
                <c:pt idx="103">
                  <c:v>456</c:v>
                </c:pt>
                <c:pt idx="104">
                  <c:v>458</c:v>
                </c:pt>
                <c:pt idx="105">
                  <c:v>460</c:v>
                </c:pt>
                <c:pt idx="106">
                  <c:v>462</c:v>
                </c:pt>
                <c:pt idx="107">
                  <c:v>464</c:v>
                </c:pt>
                <c:pt idx="108">
                  <c:v>466</c:v>
                </c:pt>
                <c:pt idx="109">
                  <c:v>468</c:v>
                </c:pt>
                <c:pt idx="110">
                  <c:v>470</c:v>
                </c:pt>
                <c:pt idx="111">
                  <c:v>472</c:v>
                </c:pt>
                <c:pt idx="112">
                  <c:v>474</c:v>
                </c:pt>
                <c:pt idx="113">
                  <c:v>476</c:v>
                </c:pt>
                <c:pt idx="114">
                  <c:v>478</c:v>
                </c:pt>
                <c:pt idx="115">
                  <c:v>480</c:v>
                </c:pt>
                <c:pt idx="116">
                  <c:v>482</c:v>
                </c:pt>
                <c:pt idx="117">
                  <c:v>484</c:v>
                </c:pt>
                <c:pt idx="118">
                  <c:v>486</c:v>
                </c:pt>
                <c:pt idx="119">
                  <c:v>488</c:v>
                </c:pt>
                <c:pt idx="120">
                  <c:v>490</c:v>
                </c:pt>
                <c:pt idx="121">
                  <c:v>492</c:v>
                </c:pt>
                <c:pt idx="122">
                  <c:v>494</c:v>
                </c:pt>
                <c:pt idx="123">
                  <c:v>496</c:v>
                </c:pt>
                <c:pt idx="124">
                  <c:v>498</c:v>
                </c:pt>
                <c:pt idx="125">
                  <c:v>500</c:v>
                </c:pt>
                <c:pt idx="126">
                  <c:v>502</c:v>
                </c:pt>
                <c:pt idx="127">
                  <c:v>504</c:v>
                </c:pt>
                <c:pt idx="128">
                  <c:v>506</c:v>
                </c:pt>
                <c:pt idx="129">
                  <c:v>508</c:v>
                </c:pt>
                <c:pt idx="130">
                  <c:v>510</c:v>
                </c:pt>
                <c:pt idx="131">
                  <c:v>512</c:v>
                </c:pt>
                <c:pt idx="132">
                  <c:v>514</c:v>
                </c:pt>
                <c:pt idx="133">
                  <c:v>516</c:v>
                </c:pt>
                <c:pt idx="134">
                  <c:v>518</c:v>
                </c:pt>
                <c:pt idx="135">
                  <c:v>520</c:v>
                </c:pt>
                <c:pt idx="136">
                  <c:v>522</c:v>
                </c:pt>
                <c:pt idx="137">
                  <c:v>524</c:v>
                </c:pt>
                <c:pt idx="138">
                  <c:v>526</c:v>
                </c:pt>
                <c:pt idx="139">
                  <c:v>528</c:v>
                </c:pt>
                <c:pt idx="140">
                  <c:v>530</c:v>
                </c:pt>
                <c:pt idx="141">
                  <c:v>532</c:v>
                </c:pt>
                <c:pt idx="142">
                  <c:v>534</c:v>
                </c:pt>
                <c:pt idx="143">
                  <c:v>536</c:v>
                </c:pt>
                <c:pt idx="144">
                  <c:v>538</c:v>
                </c:pt>
                <c:pt idx="145">
                  <c:v>540</c:v>
                </c:pt>
                <c:pt idx="146">
                  <c:v>542</c:v>
                </c:pt>
                <c:pt idx="147">
                  <c:v>544</c:v>
                </c:pt>
                <c:pt idx="148">
                  <c:v>546</c:v>
                </c:pt>
                <c:pt idx="149">
                  <c:v>548</c:v>
                </c:pt>
                <c:pt idx="150">
                  <c:v>550</c:v>
                </c:pt>
                <c:pt idx="151">
                  <c:v>552</c:v>
                </c:pt>
                <c:pt idx="152">
                  <c:v>554</c:v>
                </c:pt>
                <c:pt idx="153">
                  <c:v>556</c:v>
                </c:pt>
                <c:pt idx="154">
                  <c:v>558</c:v>
                </c:pt>
                <c:pt idx="155">
                  <c:v>560</c:v>
                </c:pt>
                <c:pt idx="156">
                  <c:v>562</c:v>
                </c:pt>
                <c:pt idx="157">
                  <c:v>564</c:v>
                </c:pt>
                <c:pt idx="158">
                  <c:v>566</c:v>
                </c:pt>
                <c:pt idx="159">
                  <c:v>568</c:v>
                </c:pt>
                <c:pt idx="160">
                  <c:v>570</c:v>
                </c:pt>
                <c:pt idx="161">
                  <c:v>572</c:v>
                </c:pt>
                <c:pt idx="162">
                  <c:v>574</c:v>
                </c:pt>
                <c:pt idx="163">
                  <c:v>576</c:v>
                </c:pt>
                <c:pt idx="164">
                  <c:v>578</c:v>
                </c:pt>
                <c:pt idx="165">
                  <c:v>580</c:v>
                </c:pt>
                <c:pt idx="166">
                  <c:v>582</c:v>
                </c:pt>
                <c:pt idx="167">
                  <c:v>584</c:v>
                </c:pt>
                <c:pt idx="168">
                  <c:v>586</c:v>
                </c:pt>
                <c:pt idx="169">
                  <c:v>588</c:v>
                </c:pt>
                <c:pt idx="170">
                  <c:v>590</c:v>
                </c:pt>
                <c:pt idx="171">
                  <c:v>592</c:v>
                </c:pt>
                <c:pt idx="172">
                  <c:v>594</c:v>
                </c:pt>
                <c:pt idx="173">
                  <c:v>596</c:v>
                </c:pt>
                <c:pt idx="174">
                  <c:v>598</c:v>
                </c:pt>
                <c:pt idx="175">
                  <c:v>600</c:v>
                </c:pt>
                <c:pt idx="176">
                  <c:v>602</c:v>
                </c:pt>
                <c:pt idx="177">
                  <c:v>604</c:v>
                </c:pt>
                <c:pt idx="178">
                  <c:v>606</c:v>
                </c:pt>
                <c:pt idx="179">
                  <c:v>608</c:v>
                </c:pt>
                <c:pt idx="180">
                  <c:v>610</c:v>
                </c:pt>
                <c:pt idx="181">
                  <c:v>612</c:v>
                </c:pt>
                <c:pt idx="182">
                  <c:v>614</c:v>
                </c:pt>
                <c:pt idx="183">
                  <c:v>616</c:v>
                </c:pt>
                <c:pt idx="184">
                  <c:v>618</c:v>
                </c:pt>
                <c:pt idx="185">
                  <c:v>620</c:v>
                </c:pt>
                <c:pt idx="186">
                  <c:v>622</c:v>
                </c:pt>
                <c:pt idx="187">
                  <c:v>624</c:v>
                </c:pt>
                <c:pt idx="188">
                  <c:v>626</c:v>
                </c:pt>
                <c:pt idx="189">
                  <c:v>628</c:v>
                </c:pt>
                <c:pt idx="190">
                  <c:v>630</c:v>
                </c:pt>
                <c:pt idx="191">
                  <c:v>632</c:v>
                </c:pt>
                <c:pt idx="192">
                  <c:v>634</c:v>
                </c:pt>
                <c:pt idx="193">
                  <c:v>636</c:v>
                </c:pt>
                <c:pt idx="194">
                  <c:v>638</c:v>
                </c:pt>
                <c:pt idx="195">
                  <c:v>640</c:v>
                </c:pt>
                <c:pt idx="196">
                  <c:v>642</c:v>
                </c:pt>
                <c:pt idx="197">
                  <c:v>644</c:v>
                </c:pt>
                <c:pt idx="198">
                  <c:v>646</c:v>
                </c:pt>
                <c:pt idx="199">
                  <c:v>648</c:v>
                </c:pt>
                <c:pt idx="200">
                  <c:v>650</c:v>
                </c:pt>
                <c:pt idx="201">
                  <c:v>652</c:v>
                </c:pt>
                <c:pt idx="202">
                  <c:v>654</c:v>
                </c:pt>
                <c:pt idx="203">
                  <c:v>656</c:v>
                </c:pt>
                <c:pt idx="204">
                  <c:v>658</c:v>
                </c:pt>
                <c:pt idx="205">
                  <c:v>660</c:v>
                </c:pt>
                <c:pt idx="206">
                  <c:v>662</c:v>
                </c:pt>
                <c:pt idx="207">
                  <c:v>664</c:v>
                </c:pt>
                <c:pt idx="208">
                  <c:v>666</c:v>
                </c:pt>
                <c:pt idx="209">
                  <c:v>668</c:v>
                </c:pt>
                <c:pt idx="210">
                  <c:v>670</c:v>
                </c:pt>
                <c:pt idx="211">
                  <c:v>672</c:v>
                </c:pt>
                <c:pt idx="212">
                  <c:v>674</c:v>
                </c:pt>
                <c:pt idx="213">
                  <c:v>676</c:v>
                </c:pt>
                <c:pt idx="214">
                  <c:v>678</c:v>
                </c:pt>
                <c:pt idx="215">
                  <c:v>680</c:v>
                </c:pt>
                <c:pt idx="216">
                  <c:v>682</c:v>
                </c:pt>
                <c:pt idx="217">
                  <c:v>684</c:v>
                </c:pt>
                <c:pt idx="218">
                  <c:v>686</c:v>
                </c:pt>
                <c:pt idx="219">
                  <c:v>688</c:v>
                </c:pt>
                <c:pt idx="220">
                  <c:v>690</c:v>
                </c:pt>
                <c:pt idx="221">
                  <c:v>692</c:v>
                </c:pt>
                <c:pt idx="222">
                  <c:v>694</c:v>
                </c:pt>
                <c:pt idx="223">
                  <c:v>696</c:v>
                </c:pt>
                <c:pt idx="224">
                  <c:v>698</c:v>
                </c:pt>
                <c:pt idx="225">
                  <c:v>700</c:v>
                </c:pt>
                <c:pt idx="226">
                  <c:v>702</c:v>
                </c:pt>
                <c:pt idx="227">
                  <c:v>704</c:v>
                </c:pt>
                <c:pt idx="228">
                  <c:v>706</c:v>
                </c:pt>
                <c:pt idx="229">
                  <c:v>708</c:v>
                </c:pt>
                <c:pt idx="230">
                  <c:v>710</c:v>
                </c:pt>
                <c:pt idx="231">
                  <c:v>712</c:v>
                </c:pt>
                <c:pt idx="232">
                  <c:v>714</c:v>
                </c:pt>
                <c:pt idx="233">
                  <c:v>716</c:v>
                </c:pt>
                <c:pt idx="234">
                  <c:v>718</c:v>
                </c:pt>
                <c:pt idx="235">
                  <c:v>720</c:v>
                </c:pt>
                <c:pt idx="236">
                  <c:v>722</c:v>
                </c:pt>
                <c:pt idx="237">
                  <c:v>724</c:v>
                </c:pt>
                <c:pt idx="238">
                  <c:v>726</c:v>
                </c:pt>
                <c:pt idx="239">
                  <c:v>728</c:v>
                </c:pt>
                <c:pt idx="240">
                  <c:v>730</c:v>
                </c:pt>
                <c:pt idx="241">
                  <c:v>732</c:v>
                </c:pt>
                <c:pt idx="242">
                  <c:v>734</c:v>
                </c:pt>
                <c:pt idx="243">
                  <c:v>736</c:v>
                </c:pt>
                <c:pt idx="244">
                  <c:v>738</c:v>
                </c:pt>
                <c:pt idx="245">
                  <c:v>740</c:v>
                </c:pt>
                <c:pt idx="246">
                  <c:v>742</c:v>
                </c:pt>
                <c:pt idx="247">
                  <c:v>744</c:v>
                </c:pt>
                <c:pt idx="248">
                  <c:v>746</c:v>
                </c:pt>
                <c:pt idx="249">
                  <c:v>748</c:v>
                </c:pt>
                <c:pt idx="250">
                  <c:v>750</c:v>
                </c:pt>
                <c:pt idx="251">
                  <c:v>752</c:v>
                </c:pt>
                <c:pt idx="252">
                  <c:v>754</c:v>
                </c:pt>
                <c:pt idx="253">
                  <c:v>756</c:v>
                </c:pt>
                <c:pt idx="254">
                  <c:v>758</c:v>
                </c:pt>
                <c:pt idx="255">
                  <c:v>760</c:v>
                </c:pt>
                <c:pt idx="256">
                  <c:v>762</c:v>
                </c:pt>
                <c:pt idx="257">
                  <c:v>764</c:v>
                </c:pt>
                <c:pt idx="258">
                  <c:v>766</c:v>
                </c:pt>
                <c:pt idx="259">
                  <c:v>768</c:v>
                </c:pt>
                <c:pt idx="260">
                  <c:v>770</c:v>
                </c:pt>
                <c:pt idx="261">
                  <c:v>772</c:v>
                </c:pt>
                <c:pt idx="262">
                  <c:v>774</c:v>
                </c:pt>
                <c:pt idx="263">
                  <c:v>776</c:v>
                </c:pt>
                <c:pt idx="264">
                  <c:v>778</c:v>
                </c:pt>
                <c:pt idx="265">
                  <c:v>780</c:v>
                </c:pt>
                <c:pt idx="266">
                  <c:v>782</c:v>
                </c:pt>
                <c:pt idx="267">
                  <c:v>784</c:v>
                </c:pt>
                <c:pt idx="268">
                  <c:v>786</c:v>
                </c:pt>
                <c:pt idx="269">
                  <c:v>788</c:v>
                </c:pt>
                <c:pt idx="270">
                  <c:v>790</c:v>
                </c:pt>
                <c:pt idx="271">
                  <c:v>792</c:v>
                </c:pt>
                <c:pt idx="272">
                  <c:v>794</c:v>
                </c:pt>
                <c:pt idx="273">
                  <c:v>796</c:v>
                </c:pt>
                <c:pt idx="274">
                  <c:v>798</c:v>
                </c:pt>
                <c:pt idx="275">
                  <c:v>800</c:v>
                </c:pt>
                <c:pt idx="276">
                  <c:v>802</c:v>
                </c:pt>
                <c:pt idx="277">
                  <c:v>804</c:v>
                </c:pt>
                <c:pt idx="278">
                  <c:v>806</c:v>
                </c:pt>
                <c:pt idx="279">
                  <c:v>808</c:v>
                </c:pt>
                <c:pt idx="280">
                  <c:v>810</c:v>
                </c:pt>
                <c:pt idx="281">
                  <c:v>812</c:v>
                </c:pt>
                <c:pt idx="282">
                  <c:v>814</c:v>
                </c:pt>
                <c:pt idx="283">
                  <c:v>816</c:v>
                </c:pt>
                <c:pt idx="284">
                  <c:v>818</c:v>
                </c:pt>
                <c:pt idx="285">
                  <c:v>820</c:v>
                </c:pt>
                <c:pt idx="286">
                  <c:v>822</c:v>
                </c:pt>
                <c:pt idx="287">
                  <c:v>824</c:v>
                </c:pt>
                <c:pt idx="288">
                  <c:v>826</c:v>
                </c:pt>
                <c:pt idx="289">
                  <c:v>828</c:v>
                </c:pt>
                <c:pt idx="290">
                  <c:v>830</c:v>
                </c:pt>
                <c:pt idx="291">
                  <c:v>832</c:v>
                </c:pt>
                <c:pt idx="292">
                  <c:v>834</c:v>
                </c:pt>
                <c:pt idx="293">
                  <c:v>836</c:v>
                </c:pt>
                <c:pt idx="294">
                  <c:v>838</c:v>
                </c:pt>
                <c:pt idx="295">
                  <c:v>840</c:v>
                </c:pt>
                <c:pt idx="296">
                  <c:v>842</c:v>
                </c:pt>
                <c:pt idx="297">
                  <c:v>844</c:v>
                </c:pt>
                <c:pt idx="298">
                  <c:v>846</c:v>
                </c:pt>
                <c:pt idx="299">
                  <c:v>848</c:v>
                </c:pt>
                <c:pt idx="300">
                  <c:v>850</c:v>
                </c:pt>
                <c:pt idx="301">
                  <c:v>852</c:v>
                </c:pt>
                <c:pt idx="302">
                  <c:v>854</c:v>
                </c:pt>
                <c:pt idx="303">
                  <c:v>856</c:v>
                </c:pt>
                <c:pt idx="304">
                  <c:v>858</c:v>
                </c:pt>
                <c:pt idx="305">
                  <c:v>860</c:v>
                </c:pt>
                <c:pt idx="306">
                  <c:v>862</c:v>
                </c:pt>
                <c:pt idx="307">
                  <c:v>864</c:v>
                </c:pt>
                <c:pt idx="308">
                  <c:v>866</c:v>
                </c:pt>
                <c:pt idx="309">
                  <c:v>868</c:v>
                </c:pt>
                <c:pt idx="310">
                  <c:v>870</c:v>
                </c:pt>
                <c:pt idx="311">
                  <c:v>872</c:v>
                </c:pt>
                <c:pt idx="312">
                  <c:v>874</c:v>
                </c:pt>
                <c:pt idx="313">
                  <c:v>876</c:v>
                </c:pt>
                <c:pt idx="314">
                  <c:v>878</c:v>
                </c:pt>
                <c:pt idx="315">
                  <c:v>880</c:v>
                </c:pt>
                <c:pt idx="316">
                  <c:v>882</c:v>
                </c:pt>
                <c:pt idx="317">
                  <c:v>884</c:v>
                </c:pt>
                <c:pt idx="318">
                  <c:v>886</c:v>
                </c:pt>
                <c:pt idx="319">
                  <c:v>888</c:v>
                </c:pt>
                <c:pt idx="320">
                  <c:v>890</c:v>
                </c:pt>
                <c:pt idx="321">
                  <c:v>892</c:v>
                </c:pt>
                <c:pt idx="322">
                  <c:v>894</c:v>
                </c:pt>
                <c:pt idx="323">
                  <c:v>896</c:v>
                </c:pt>
                <c:pt idx="324">
                  <c:v>898</c:v>
                </c:pt>
                <c:pt idx="325">
                  <c:v>900</c:v>
                </c:pt>
                <c:pt idx="326">
                  <c:v>902</c:v>
                </c:pt>
                <c:pt idx="327">
                  <c:v>904</c:v>
                </c:pt>
                <c:pt idx="328">
                  <c:v>906</c:v>
                </c:pt>
                <c:pt idx="329">
                  <c:v>908</c:v>
                </c:pt>
                <c:pt idx="330">
                  <c:v>910</c:v>
                </c:pt>
                <c:pt idx="331">
                  <c:v>912</c:v>
                </c:pt>
                <c:pt idx="332">
                  <c:v>914</c:v>
                </c:pt>
                <c:pt idx="333">
                  <c:v>916</c:v>
                </c:pt>
                <c:pt idx="334">
                  <c:v>918</c:v>
                </c:pt>
                <c:pt idx="335">
                  <c:v>920</c:v>
                </c:pt>
                <c:pt idx="336">
                  <c:v>922</c:v>
                </c:pt>
                <c:pt idx="337">
                  <c:v>924</c:v>
                </c:pt>
                <c:pt idx="338">
                  <c:v>926</c:v>
                </c:pt>
                <c:pt idx="339">
                  <c:v>928</c:v>
                </c:pt>
                <c:pt idx="340">
                  <c:v>930</c:v>
                </c:pt>
                <c:pt idx="341">
                  <c:v>932</c:v>
                </c:pt>
                <c:pt idx="342">
                  <c:v>934</c:v>
                </c:pt>
                <c:pt idx="343">
                  <c:v>936</c:v>
                </c:pt>
                <c:pt idx="344">
                  <c:v>938</c:v>
                </c:pt>
                <c:pt idx="345">
                  <c:v>940</c:v>
                </c:pt>
                <c:pt idx="346">
                  <c:v>942</c:v>
                </c:pt>
                <c:pt idx="347">
                  <c:v>944</c:v>
                </c:pt>
                <c:pt idx="348">
                  <c:v>946</c:v>
                </c:pt>
                <c:pt idx="349">
                  <c:v>948</c:v>
                </c:pt>
                <c:pt idx="350">
                  <c:v>950</c:v>
                </c:pt>
                <c:pt idx="351">
                  <c:v>952</c:v>
                </c:pt>
                <c:pt idx="352">
                  <c:v>954</c:v>
                </c:pt>
                <c:pt idx="353">
                  <c:v>956</c:v>
                </c:pt>
                <c:pt idx="354">
                  <c:v>958</c:v>
                </c:pt>
                <c:pt idx="355">
                  <c:v>960</c:v>
                </c:pt>
                <c:pt idx="356">
                  <c:v>962</c:v>
                </c:pt>
                <c:pt idx="357">
                  <c:v>964</c:v>
                </c:pt>
                <c:pt idx="358">
                  <c:v>966</c:v>
                </c:pt>
                <c:pt idx="359">
                  <c:v>968</c:v>
                </c:pt>
                <c:pt idx="360">
                  <c:v>970</c:v>
                </c:pt>
                <c:pt idx="361">
                  <c:v>972</c:v>
                </c:pt>
                <c:pt idx="362">
                  <c:v>974</c:v>
                </c:pt>
                <c:pt idx="363">
                  <c:v>976</c:v>
                </c:pt>
                <c:pt idx="364">
                  <c:v>978</c:v>
                </c:pt>
                <c:pt idx="365">
                  <c:v>980</c:v>
                </c:pt>
                <c:pt idx="366">
                  <c:v>982</c:v>
                </c:pt>
                <c:pt idx="367">
                  <c:v>984</c:v>
                </c:pt>
                <c:pt idx="368">
                  <c:v>986</c:v>
                </c:pt>
                <c:pt idx="369">
                  <c:v>988</c:v>
                </c:pt>
                <c:pt idx="370">
                  <c:v>990</c:v>
                </c:pt>
                <c:pt idx="371">
                  <c:v>992</c:v>
                </c:pt>
                <c:pt idx="372">
                  <c:v>994</c:v>
                </c:pt>
                <c:pt idx="373">
                  <c:v>996</c:v>
                </c:pt>
                <c:pt idx="374">
                  <c:v>998</c:v>
                </c:pt>
                <c:pt idx="375">
                  <c:v>1000</c:v>
                </c:pt>
              </c:numCache>
            </c:numRef>
          </c:xVal>
          <c:yVal>
            <c:numRef>
              <c:f>Sheet1!$C$2:$C$378</c:f>
              <c:numCache>
                <c:formatCode>General</c:formatCode>
                <c:ptCount val="377"/>
                <c:pt idx="0">
                  <c:v>112736</c:v>
                </c:pt>
                <c:pt idx="1">
                  <c:v>112736</c:v>
                </c:pt>
                <c:pt idx="2">
                  <c:v>112736</c:v>
                </c:pt>
                <c:pt idx="3">
                  <c:v>113824</c:v>
                </c:pt>
                <c:pt idx="4">
                  <c:v>115040</c:v>
                </c:pt>
                <c:pt idx="5">
                  <c:v>116296</c:v>
                </c:pt>
                <c:pt idx="6">
                  <c:v>117564</c:v>
                </c:pt>
                <c:pt idx="7">
                  <c:v>118876</c:v>
                </c:pt>
                <c:pt idx="8">
                  <c:v>120208</c:v>
                </c:pt>
                <c:pt idx="9">
                  <c:v>121544</c:v>
                </c:pt>
                <c:pt idx="10">
                  <c:v>122880</c:v>
                </c:pt>
                <c:pt idx="11">
                  <c:v>123096</c:v>
                </c:pt>
                <c:pt idx="12">
                  <c:v>121952</c:v>
                </c:pt>
                <c:pt idx="13">
                  <c:v>120808</c:v>
                </c:pt>
                <c:pt idx="14">
                  <c:v>119840</c:v>
                </c:pt>
                <c:pt idx="15">
                  <c:v>118872</c:v>
                </c:pt>
                <c:pt idx="16">
                  <c:v>117628</c:v>
                </c:pt>
                <c:pt idx="17">
                  <c:v>114820</c:v>
                </c:pt>
                <c:pt idx="18">
                  <c:v>112008</c:v>
                </c:pt>
                <c:pt idx="19">
                  <c:v>107140</c:v>
                </c:pt>
                <c:pt idx="20">
                  <c:v>98364</c:v>
                </c:pt>
                <c:pt idx="21">
                  <c:v>91636</c:v>
                </c:pt>
                <c:pt idx="22">
                  <c:v>85820</c:v>
                </c:pt>
                <c:pt idx="23">
                  <c:v>77100</c:v>
                </c:pt>
                <c:pt idx="24">
                  <c:v>69444</c:v>
                </c:pt>
                <c:pt idx="25">
                  <c:v>64440</c:v>
                </c:pt>
                <c:pt idx="26">
                  <c:v>61300</c:v>
                </c:pt>
                <c:pt idx="27">
                  <c:v>58828</c:v>
                </c:pt>
                <c:pt idx="28">
                  <c:v>56908</c:v>
                </c:pt>
                <c:pt idx="29">
                  <c:v>57620</c:v>
                </c:pt>
                <c:pt idx="30">
                  <c:v>59156</c:v>
                </c:pt>
                <c:pt idx="31">
                  <c:v>62248</c:v>
                </c:pt>
                <c:pt idx="32">
                  <c:v>65344</c:v>
                </c:pt>
                <c:pt idx="33">
                  <c:v>68312</c:v>
                </c:pt>
                <c:pt idx="34">
                  <c:v>71208</c:v>
                </c:pt>
                <c:pt idx="35">
                  <c:v>74508</c:v>
                </c:pt>
                <c:pt idx="36">
                  <c:v>78284</c:v>
                </c:pt>
                <c:pt idx="37">
                  <c:v>82060</c:v>
                </c:pt>
                <c:pt idx="38">
                  <c:v>85592</c:v>
                </c:pt>
                <c:pt idx="39">
                  <c:v>88516</c:v>
                </c:pt>
                <c:pt idx="40">
                  <c:v>90856</c:v>
                </c:pt>
                <c:pt idx="41">
                  <c:v>93192</c:v>
                </c:pt>
                <c:pt idx="42">
                  <c:v>95532</c:v>
                </c:pt>
                <c:pt idx="43">
                  <c:v>99792</c:v>
                </c:pt>
                <c:pt idx="44">
                  <c:v>104476</c:v>
                </c:pt>
                <c:pt idx="45">
                  <c:v>108472</c:v>
                </c:pt>
                <c:pt idx="46">
                  <c:v>110996</c:v>
                </c:pt>
                <c:pt idx="47">
                  <c:v>113524</c:v>
                </c:pt>
                <c:pt idx="48">
                  <c:v>116052</c:v>
                </c:pt>
                <c:pt idx="49">
                  <c:v>118752</c:v>
                </c:pt>
                <c:pt idx="50">
                  <c:v>122092</c:v>
                </c:pt>
                <c:pt idx="51">
                  <c:v>125436</c:v>
                </c:pt>
                <c:pt idx="52">
                  <c:v>128776</c:v>
                </c:pt>
                <c:pt idx="53">
                  <c:v>132120</c:v>
                </c:pt>
                <c:pt idx="54">
                  <c:v>133632</c:v>
                </c:pt>
                <c:pt idx="55">
                  <c:v>134940</c:v>
                </c:pt>
                <c:pt idx="56">
                  <c:v>136044</c:v>
                </c:pt>
                <c:pt idx="57">
                  <c:v>136972</c:v>
                </c:pt>
                <c:pt idx="58">
                  <c:v>137900</c:v>
                </c:pt>
                <c:pt idx="59">
                  <c:v>138856</c:v>
                </c:pt>
                <c:pt idx="60">
                  <c:v>139968</c:v>
                </c:pt>
                <c:pt idx="61">
                  <c:v>141084</c:v>
                </c:pt>
                <c:pt idx="62">
                  <c:v>142196</c:v>
                </c:pt>
                <c:pt idx="63">
                  <c:v>143312</c:v>
                </c:pt>
                <c:pt idx="64">
                  <c:v>144424</c:v>
                </c:pt>
                <c:pt idx="65">
                  <c:v>145232</c:v>
                </c:pt>
                <c:pt idx="66">
                  <c:v>145232</c:v>
                </c:pt>
                <c:pt idx="67">
                  <c:v>148668</c:v>
                </c:pt>
                <c:pt idx="68">
                  <c:v>153908</c:v>
                </c:pt>
                <c:pt idx="69">
                  <c:v>159544</c:v>
                </c:pt>
                <c:pt idx="70">
                  <c:v>167780</c:v>
                </c:pt>
                <c:pt idx="71">
                  <c:v>180004</c:v>
                </c:pt>
                <c:pt idx="72">
                  <c:v>191540</c:v>
                </c:pt>
                <c:pt idx="73">
                  <c:v>202124</c:v>
                </c:pt>
                <c:pt idx="74">
                  <c:v>212712</c:v>
                </c:pt>
                <c:pt idx="75">
                  <c:v>223296</c:v>
                </c:pt>
                <c:pt idx="76">
                  <c:v>236188</c:v>
                </c:pt>
                <c:pt idx="77">
                  <c:v>253368</c:v>
                </c:pt>
                <c:pt idx="78">
                  <c:v>270548</c:v>
                </c:pt>
                <c:pt idx="79">
                  <c:v>287356</c:v>
                </c:pt>
                <c:pt idx="80">
                  <c:v>303956</c:v>
                </c:pt>
                <c:pt idx="81">
                  <c:v>321344</c:v>
                </c:pt>
                <c:pt idx="82">
                  <c:v>342596</c:v>
                </c:pt>
                <c:pt idx="83">
                  <c:v>363848</c:v>
                </c:pt>
                <c:pt idx="84">
                  <c:v>385680</c:v>
                </c:pt>
                <c:pt idx="85">
                  <c:v>407560</c:v>
                </c:pt>
                <c:pt idx="86">
                  <c:v>429880</c:v>
                </c:pt>
                <c:pt idx="87">
                  <c:v>461200</c:v>
                </c:pt>
                <c:pt idx="88">
                  <c:v>481840</c:v>
                </c:pt>
                <c:pt idx="89">
                  <c:v>500840</c:v>
                </c:pt>
                <c:pt idx="90">
                  <c:v>528600</c:v>
                </c:pt>
                <c:pt idx="91">
                  <c:v>552160</c:v>
                </c:pt>
                <c:pt idx="92">
                  <c:v>552160</c:v>
                </c:pt>
                <c:pt idx="93">
                  <c:v>547040</c:v>
                </c:pt>
                <c:pt idx="94">
                  <c:v>501560</c:v>
                </c:pt>
                <c:pt idx="95">
                  <c:v>413280</c:v>
                </c:pt>
                <c:pt idx="96">
                  <c:v>363240</c:v>
                </c:pt>
                <c:pt idx="97">
                  <c:v>282724</c:v>
                </c:pt>
                <c:pt idx="98">
                  <c:v>237224</c:v>
                </c:pt>
                <c:pt idx="99">
                  <c:v>173320</c:v>
                </c:pt>
                <c:pt idx="100">
                  <c:v>103292</c:v>
                </c:pt>
                <c:pt idx="101">
                  <c:v>62640</c:v>
                </c:pt>
                <c:pt idx="102">
                  <c:v>36170</c:v>
                </c:pt>
                <c:pt idx="103">
                  <c:v>30698.799999999996</c:v>
                </c:pt>
                <c:pt idx="104">
                  <c:v>25886.400000000001</c:v>
                </c:pt>
                <c:pt idx="105">
                  <c:v>23388.799999999996</c:v>
                </c:pt>
                <c:pt idx="106">
                  <c:v>20891.2</c:v>
                </c:pt>
                <c:pt idx="107">
                  <c:v>19260.8</c:v>
                </c:pt>
                <c:pt idx="108">
                  <c:v>18142.400000000001</c:v>
                </c:pt>
                <c:pt idx="109">
                  <c:v>17025.59999999998</c:v>
                </c:pt>
                <c:pt idx="110">
                  <c:v>16156.4</c:v>
                </c:pt>
                <c:pt idx="111">
                  <c:v>15310</c:v>
                </c:pt>
                <c:pt idx="112">
                  <c:v>15048.4</c:v>
                </c:pt>
                <c:pt idx="113">
                  <c:v>14792.8</c:v>
                </c:pt>
                <c:pt idx="114">
                  <c:v>14657.2</c:v>
                </c:pt>
                <c:pt idx="115">
                  <c:v>14550</c:v>
                </c:pt>
                <c:pt idx="116">
                  <c:v>14881.2</c:v>
                </c:pt>
                <c:pt idx="117">
                  <c:v>15212.4</c:v>
                </c:pt>
                <c:pt idx="118">
                  <c:v>15543.6</c:v>
                </c:pt>
                <c:pt idx="119">
                  <c:v>15898</c:v>
                </c:pt>
                <c:pt idx="120">
                  <c:v>16684</c:v>
                </c:pt>
                <c:pt idx="121">
                  <c:v>17469.59999999998</c:v>
                </c:pt>
                <c:pt idx="122">
                  <c:v>18255.59999999998</c:v>
                </c:pt>
                <c:pt idx="123">
                  <c:v>19041.2</c:v>
                </c:pt>
                <c:pt idx="124">
                  <c:v>19891.2</c:v>
                </c:pt>
                <c:pt idx="125">
                  <c:v>20862</c:v>
                </c:pt>
                <c:pt idx="126">
                  <c:v>21832.799999999996</c:v>
                </c:pt>
                <c:pt idx="127">
                  <c:v>22803.59999999998</c:v>
                </c:pt>
                <c:pt idx="128">
                  <c:v>23774.400000000001</c:v>
                </c:pt>
                <c:pt idx="129">
                  <c:v>24745.200000000001</c:v>
                </c:pt>
                <c:pt idx="130">
                  <c:v>25773.59999999998</c:v>
                </c:pt>
                <c:pt idx="131">
                  <c:v>26936.799999999996</c:v>
                </c:pt>
                <c:pt idx="132">
                  <c:v>28100</c:v>
                </c:pt>
                <c:pt idx="133">
                  <c:v>29263.200000000001</c:v>
                </c:pt>
                <c:pt idx="134">
                  <c:v>30426.400000000001</c:v>
                </c:pt>
                <c:pt idx="135">
                  <c:v>31589.59999999998</c:v>
                </c:pt>
                <c:pt idx="136">
                  <c:v>32851.199999999997</c:v>
                </c:pt>
                <c:pt idx="137">
                  <c:v>34397.599999999999</c:v>
                </c:pt>
                <c:pt idx="138">
                  <c:v>35944</c:v>
                </c:pt>
                <c:pt idx="139">
                  <c:v>37490</c:v>
                </c:pt>
                <c:pt idx="140">
                  <c:v>39036.400000000001</c:v>
                </c:pt>
                <c:pt idx="141">
                  <c:v>40584</c:v>
                </c:pt>
                <c:pt idx="142">
                  <c:v>42088</c:v>
                </c:pt>
                <c:pt idx="143">
                  <c:v>43592</c:v>
                </c:pt>
                <c:pt idx="144">
                  <c:v>45092</c:v>
                </c:pt>
                <c:pt idx="145">
                  <c:v>46592</c:v>
                </c:pt>
                <c:pt idx="146">
                  <c:v>48148</c:v>
                </c:pt>
                <c:pt idx="147">
                  <c:v>49708</c:v>
                </c:pt>
                <c:pt idx="148">
                  <c:v>51268</c:v>
                </c:pt>
                <c:pt idx="149">
                  <c:v>52496</c:v>
                </c:pt>
                <c:pt idx="150">
                  <c:v>53412</c:v>
                </c:pt>
                <c:pt idx="151">
                  <c:v>54080</c:v>
                </c:pt>
                <c:pt idx="152">
                  <c:v>54520</c:v>
                </c:pt>
                <c:pt idx="153">
                  <c:v>54540</c:v>
                </c:pt>
                <c:pt idx="154">
                  <c:v>54164</c:v>
                </c:pt>
                <c:pt idx="155">
                  <c:v>53788</c:v>
                </c:pt>
                <c:pt idx="156">
                  <c:v>52276</c:v>
                </c:pt>
                <c:pt idx="157">
                  <c:v>50572</c:v>
                </c:pt>
                <c:pt idx="158">
                  <c:v>48828</c:v>
                </c:pt>
                <c:pt idx="159">
                  <c:v>46948</c:v>
                </c:pt>
                <c:pt idx="160">
                  <c:v>45072</c:v>
                </c:pt>
                <c:pt idx="161">
                  <c:v>43340</c:v>
                </c:pt>
                <c:pt idx="162">
                  <c:v>41716</c:v>
                </c:pt>
                <c:pt idx="163">
                  <c:v>40092</c:v>
                </c:pt>
                <c:pt idx="164">
                  <c:v>38467.599999999999</c:v>
                </c:pt>
                <c:pt idx="165">
                  <c:v>37020</c:v>
                </c:pt>
                <c:pt idx="166">
                  <c:v>35676.400000000001</c:v>
                </c:pt>
                <c:pt idx="167">
                  <c:v>34332.800000000003</c:v>
                </c:pt>
                <c:pt idx="168">
                  <c:v>32851.599999999999</c:v>
                </c:pt>
                <c:pt idx="169">
                  <c:v>31075.200000000001</c:v>
                </c:pt>
                <c:pt idx="170">
                  <c:v>28324.400000000001</c:v>
                </c:pt>
                <c:pt idx="171">
                  <c:v>25470</c:v>
                </c:pt>
                <c:pt idx="172">
                  <c:v>22574.799999999996</c:v>
                </c:pt>
                <c:pt idx="173">
                  <c:v>19800</c:v>
                </c:pt>
                <c:pt idx="174">
                  <c:v>17058.400000000001</c:v>
                </c:pt>
                <c:pt idx="175">
                  <c:v>14677.2</c:v>
                </c:pt>
                <c:pt idx="176">
                  <c:v>13622.4</c:v>
                </c:pt>
                <c:pt idx="177">
                  <c:v>12567.6</c:v>
                </c:pt>
                <c:pt idx="178">
                  <c:v>11513.2</c:v>
                </c:pt>
                <c:pt idx="179">
                  <c:v>10477.6</c:v>
                </c:pt>
                <c:pt idx="180">
                  <c:v>9443.6</c:v>
                </c:pt>
                <c:pt idx="181">
                  <c:v>8591.2000000000007</c:v>
                </c:pt>
                <c:pt idx="182">
                  <c:v>7762</c:v>
                </c:pt>
                <c:pt idx="183">
                  <c:v>7344.8</c:v>
                </c:pt>
                <c:pt idx="184">
                  <c:v>6927.2</c:v>
                </c:pt>
                <c:pt idx="185">
                  <c:v>6509.6</c:v>
                </c:pt>
                <c:pt idx="186">
                  <c:v>6193.2</c:v>
                </c:pt>
                <c:pt idx="187">
                  <c:v>5906.8</c:v>
                </c:pt>
                <c:pt idx="188">
                  <c:v>5620</c:v>
                </c:pt>
                <c:pt idx="189">
                  <c:v>5366.8</c:v>
                </c:pt>
                <c:pt idx="190">
                  <c:v>5148.8</c:v>
                </c:pt>
                <c:pt idx="191">
                  <c:v>4930.8</c:v>
                </c:pt>
                <c:pt idx="192">
                  <c:v>4730.8</c:v>
                </c:pt>
                <c:pt idx="193">
                  <c:v>4602.4000000000005</c:v>
                </c:pt>
                <c:pt idx="194">
                  <c:v>4473.6000000000004</c:v>
                </c:pt>
                <c:pt idx="195">
                  <c:v>4345.2</c:v>
                </c:pt>
                <c:pt idx="196">
                  <c:v>4216.8</c:v>
                </c:pt>
                <c:pt idx="197">
                  <c:v>4088.4</c:v>
                </c:pt>
                <c:pt idx="198">
                  <c:v>3965.08</c:v>
                </c:pt>
                <c:pt idx="199">
                  <c:v>3857.6</c:v>
                </c:pt>
                <c:pt idx="200">
                  <c:v>3750.12</c:v>
                </c:pt>
                <c:pt idx="201">
                  <c:v>3642.64</c:v>
                </c:pt>
                <c:pt idx="202">
                  <c:v>3535.16</c:v>
                </c:pt>
                <c:pt idx="203">
                  <c:v>3427.68</c:v>
                </c:pt>
                <c:pt idx="204">
                  <c:v>3320.2</c:v>
                </c:pt>
                <c:pt idx="205">
                  <c:v>3226.56</c:v>
                </c:pt>
                <c:pt idx="206">
                  <c:v>3140.2799999999997</c:v>
                </c:pt>
                <c:pt idx="207">
                  <c:v>3053.96</c:v>
                </c:pt>
                <c:pt idx="208">
                  <c:v>2967.68</c:v>
                </c:pt>
                <c:pt idx="209">
                  <c:v>2881.4</c:v>
                </c:pt>
                <c:pt idx="210">
                  <c:v>2795.12</c:v>
                </c:pt>
                <c:pt idx="211">
                  <c:v>2708.84</c:v>
                </c:pt>
                <c:pt idx="212">
                  <c:v>2627.64</c:v>
                </c:pt>
                <c:pt idx="213">
                  <c:v>2554.4</c:v>
                </c:pt>
                <c:pt idx="214">
                  <c:v>2481.16</c:v>
                </c:pt>
                <c:pt idx="215">
                  <c:v>2407.92</c:v>
                </c:pt>
                <c:pt idx="216">
                  <c:v>2334.6799999999998</c:v>
                </c:pt>
                <c:pt idx="217">
                  <c:v>2261.48</c:v>
                </c:pt>
                <c:pt idx="218">
                  <c:v>2188.2399999999998</c:v>
                </c:pt>
                <c:pt idx="219">
                  <c:v>2115</c:v>
                </c:pt>
                <c:pt idx="220">
                  <c:v>2051.96</c:v>
                </c:pt>
                <c:pt idx="221">
                  <c:v>2000.48</c:v>
                </c:pt>
                <c:pt idx="222">
                  <c:v>1949.04</c:v>
                </c:pt>
                <c:pt idx="223">
                  <c:v>1897.56</c:v>
                </c:pt>
                <c:pt idx="224">
                  <c:v>1846.08</c:v>
                </c:pt>
                <c:pt idx="225">
                  <c:v>1794.28</c:v>
                </c:pt>
                <c:pt idx="226">
                  <c:v>1741</c:v>
                </c:pt>
                <c:pt idx="227">
                  <c:v>1687.76</c:v>
                </c:pt>
                <c:pt idx="228">
                  <c:v>1634.48</c:v>
                </c:pt>
                <c:pt idx="229">
                  <c:v>1583.52</c:v>
                </c:pt>
                <c:pt idx="230">
                  <c:v>1540.48</c:v>
                </c:pt>
                <c:pt idx="231">
                  <c:v>1497.4</c:v>
                </c:pt>
                <c:pt idx="232">
                  <c:v>1454.36</c:v>
                </c:pt>
                <c:pt idx="233">
                  <c:v>1411.32</c:v>
                </c:pt>
                <c:pt idx="234">
                  <c:v>1368.28</c:v>
                </c:pt>
                <c:pt idx="235">
                  <c:v>1325.8799999999999</c:v>
                </c:pt>
                <c:pt idx="236">
                  <c:v>1285.1599999999999</c:v>
                </c:pt>
                <c:pt idx="237">
                  <c:v>1244.44</c:v>
                </c:pt>
                <c:pt idx="238">
                  <c:v>1203.6799999999998</c:v>
                </c:pt>
                <c:pt idx="239">
                  <c:v>1152.8</c:v>
                </c:pt>
                <c:pt idx="240">
                  <c:v>1102.2</c:v>
                </c:pt>
                <c:pt idx="241">
                  <c:v>1102.2</c:v>
                </c:pt>
                <c:pt idx="242">
                  <c:v>1102.2</c:v>
                </c:pt>
                <c:pt idx="243">
                  <c:v>1101.76</c:v>
                </c:pt>
                <c:pt idx="244">
                  <c:v>1100.48</c:v>
                </c:pt>
                <c:pt idx="245">
                  <c:v>1115.8799999999999</c:v>
                </c:pt>
                <c:pt idx="246">
                  <c:v>1161.6399999999999</c:v>
                </c:pt>
                <c:pt idx="247">
                  <c:v>1207.4000000000001</c:v>
                </c:pt>
                <c:pt idx="248">
                  <c:v>1266.04</c:v>
                </c:pt>
                <c:pt idx="249">
                  <c:v>1333.24</c:v>
                </c:pt>
                <c:pt idx="250">
                  <c:v>1405.24</c:v>
                </c:pt>
                <c:pt idx="251">
                  <c:v>1515.32</c:v>
                </c:pt>
                <c:pt idx="252">
                  <c:v>1541.76</c:v>
                </c:pt>
                <c:pt idx="253">
                  <c:v>1560.48</c:v>
                </c:pt>
                <c:pt idx="254">
                  <c:v>1560.48</c:v>
                </c:pt>
                <c:pt idx="255">
                  <c:v>1548.52</c:v>
                </c:pt>
                <c:pt idx="256">
                  <c:v>1508.44</c:v>
                </c:pt>
                <c:pt idx="257">
                  <c:v>1459.56</c:v>
                </c:pt>
                <c:pt idx="258">
                  <c:v>1410.52</c:v>
                </c:pt>
                <c:pt idx="259">
                  <c:v>1361.32</c:v>
                </c:pt>
                <c:pt idx="260">
                  <c:v>1311.8799999999999</c:v>
                </c:pt>
                <c:pt idx="261">
                  <c:v>1262.44</c:v>
                </c:pt>
                <c:pt idx="262">
                  <c:v>1213</c:v>
                </c:pt>
                <c:pt idx="263">
                  <c:v>1163.56</c:v>
                </c:pt>
                <c:pt idx="264">
                  <c:v>1114.8</c:v>
                </c:pt>
                <c:pt idx="265">
                  <c:v>1075.44</c:v>
                </c:pt>
                <c:pt idx="266">
                  <c:v>1036.08</c:v>
                </c:pt>
                <c:pt idx="267">
                  <c:v>996.72</c:v>
                </c:pt>
                <c:pt idx="268">
                  <c:v>957.35999999999945</c:v>
                </c:pt>
                <c:pt idx="269">
                  <c:v>921.8</c:v>
                </c:pt>
                <c:pt idx="270">
                  <c:v>890.8</c:v>
                </c:pt>
                <c:pt idx="271">
                  <c:v>859.8</c:v>
                </c:pt>
                <c:pt idx="272">
                  <c:v>828.8</c:v>
                </c:pt>
                <c:pt idx="273">
                  <c:v>802.95999999999947</c:v>
                </c:pt>
                <c:pt idx="274">
                  <c:v>782.35999999999945</c:v>
                </c:pt>
                <c:pt idx="275">
                  <c:v>761.72</c:v>
                </c:pt>
                <c:pt idx="276">
                  <c:v>743.83999999999946</c:v>
                </c:pt>
                <c:pt idx="277">
                  <c:v>737.08</c:v>
                </c:pt>
                <c:pt idx="278">
                  <c:v>730.28000000000054</c:v>
                </c:pt>
                <c:pt idx="279">
                  <c:v>723.52</c:v>
                </c:pt>
                <c:pt idx="280">
                  <c:v>717.08</c:v>
                </c:pt>
                <c:pt idx="281">
                  <c:v>711.83999999999946</c:v>
                </c:pt>
                <c:pt idx="282">
                  <c:v>706.6</c:v>
                </c:pt>
                <c:pt idx="283">
                  <c:v>701.31999999999948</c:v>
                </c:pt>
                <c:pt idx="284">
                  <c:v>696.08</c:v>
                </c:pt>
                <c:pt idx="285">
                  <c:v>693.76</c:v>
                </c:pt>
                <c:pt idx="286">
                  <c:v>693.6</c:v>
                </c:pt>
                <c:pt idx="287">
                  <c:v>693.48</c:v>
                </c:pt>
                <c:pt idx="288">
                  <c:v>693.31999999999948</c:v>
                </c:pt>
                <c:pt idx="289">
                  <c:v>693.2</c:v>
                </c:pt>
                <c:pt idx="290">
                  <c:v>693.04</c:v>
                </c:pt>
                <c:pt idx="291">
                  <c:v>692.92</c:v>
                </c:pt>
                <c:pt idx="292">
                  <c:v>692.76</c:v>
                </c:pt>
                <c:pt idx="293">
                  <c:v>692.64</c:v>
                </c:pt>
                <c:pt idx="294">
                  <c:v>692.48</c:v>
                </c:pt>
                <c:pt idx="295">
                  <c:v>692.35999999999945</c:v>
                </c:pt>
                <c:pt idx="296">
                  <c:v>692.2</c:v>
                </c:pt>
                <c:pt idx="297">
                  <c:v>691.95999999999947</c:v>
                </c:pt>
                <c:pt idx="298">
                  <c:v>691.76</c:v>
                </c:pt>
                <c:pt idx="299">
                  <c:v>691.52</c:v>
                </c:pt>
                <c:pt idx="300">
                  <c:v>691.31999999999948</c:v>
                </c:pt>
                <c:pt idx="301">
                  <c:v>691.08</c:v>
                </c:pt>
                <c:pt idx="302">
                  <c:v>690.88</c:v>
                </c:pt>
                <c:pt idx="303">
                  <c:v>690.64</c:v>
                </c:pt>
                <c:pt idx="304">
                  <c:v>692.43999999999949</c:v>
                </c:pt>
                <c:pt idx="305">
                  <c:v>694.31999999999948</c:v>
                </c:pt>
                <c:pt idx="306">
                  <c:v>696.2</c:v>
                </c:pt>
                <c:pt idx="307">
                  <c:v>698.04</c:v>
                </c:pt>
                <c:pt idx="308">
                  <c:v>699.92</c:v>
                </c:pt>
                <c:pt idx="309">
                  <c:v>701.8</c:v>
                </c:pt>
                <c:pt idx="310">
                  <c:v>705.83999999999946</c:v>
                </c:pt>
                <c:pt idx="311">
                  <c:v>709.95999999999947</c:v>
                </c:pt>
                <c:pt idx="312">
                  <c:v>714.08</c:v>
                </c:pt>
                <c:pt idx="313">
                  <c:v>718.2</c:v>
                </c:pt>
                <c:pt idx="314">
                  <c:v>722.31999999999948</c:v>
                </c:pt>
                <c:pt idx="315">
                  <c:v>726.43999999999949</c:v>
                </c:pt>
                <c:pt idx="316">
                  <c:v>729.83999999999946</c:v>
                </c:pt>
                <c:pt idx="317">
                  <c:v>733.2</c:v>
                </c:pt>
                <c:pt idx="318">
                  <c:v>736.6</c:v>
                </c:pt>
                <c:pt idx="319">
                  <c:v>739.95999999999947</c:v>
                </c:pt>
                <c:pt idx="320">
                  <c:v>743.6</c:v>
                </c:pt>
                <c:pt idx="321">
                  <c:v>747.24</c:v>
                </c:pt>
                <c:pt idx="322">
                  <c:v>750.88</c:v>
                </c:pt>
                <c:pt idx="323">
                  <c:v>754.52</c:v>
                </c:pt>
                <c:pt idx="324">
                  <c:v>758.16</c:v>
                </c:pt>
                <c:pt idx="325">
                  <c:v>761.83999999999946</c:v>
                </c:pt>
                <c:pt idx="326">
                  <c:v>765.04</c:v>
                </c:pt>
                <c:pt idx="327">
                  <c:v>767.43999999999949</c:v>
                </c:pt>
                <c:pt idx="328">
                  <c:v>769.8</c:v>
                </c:pt>
                <c:pt idx="329">
                  <c:v>772.16</c:v>
                </c:pt>
                <c:pt idx="330">
                  <c:v>774.56</c:v>
                </c:pt>
                <c:pt idx="331">
                  <c:v>776.92</c:v>
                </c:pt>
                <c:pt idx="332">
                  <c:v>778.4</c:v>
                </c:pt>
                <c:pt idx="333">
                  <c:v>778.04</c:v>
                </c:pt>
                <c:pt idx="334">
                  <c:v>777.72</c:v>
                </c:pt>
                <c:pt idx="335">
                  <c:v>777.35999999999945</c:v>
                </c:pt>
                <c:pt idx="336">
                  <c:v>777.04</c:v>
                </c:pt>
                <c:pt idx="337">
                  <c:v>776.64</c:v>
                </c:pt>
                <c:pt idx="338">
                  <c:v>772.35999999999945</c:v>
                </c:pt>
                <c:pt idx="339">
                  <c:v>768.08</c:v>
                </c:pt>
                <c:pt idx="340">
                  <c:v>763.83999999999946</c:v>
                </c:pt>
                <c:pt idx="341">
                  <c:v>752.28000000000054</c:v>
                </c:pt>
                <c:pt idx="342">
                  <c:v>737.56</c:v>
                </c:pt>
                <c:pt idx="343">
                  <c:v>722.88</c:v>
                </c:pt>
                <c:pt idx="344">
                  <c:v>708.16</c:v>
                </c:pt>
                <c:pt idx="345">
                  <c:v>693.43999999999949</c:v>
                </c:pt>
                <c:pt idx="346">
                  <c:v>678.72</c:v>
                </c:pt>
                <c:pt idx="347">
                  <c:v>660.52</c:v>
                </c:pt>
                <c:pt idx="348">
                  <c:v>641.08000000000004</c:v>
                </c:pt>
                <c:pt idx="349">
                  <c:v>621.64</c:v>
                </c:pt>
                <c:pt idx="350">
                  <c:v>602.24</c:v>
                </c:pt>
                <c:pt idx="351">
                  <c:v>583.4</c:v>
                </c:pt>
                <c:pt idx="352">
                  <c:v>568.91999999999996</c:v>
                </c:pt>
                <c:pt idx="353">
                  <c:v>554.48</c:v>
                </c:pt>
                <c:pt idx="354">
                  <c:v>540.04</c:v>
                </c:pt>
                <c:pt idx="355">
                  <c:v>525.55999999999949</c:v>
                </c:pt>
                <c:pt idx="356">
                  <c:v>511.12</c:v>
                </c:pt>
                <c:pt idx="357">
                  <c:v>495.36</c:v>
                </c:pt>
                <c:pt idx="358">
                  <c:v>473.32</c:v>
                </c:pt>
                <c:pt idx="359">
                  <c:v>451.32</c:v>
                </c:pt>
                <c:pt idx="360">
                  <c:v>429.32</c:v>
                </c:pt>
                <c:pt idx="361">
                  <c:v>415.28</c:v>
                </c:pt>
                <c:pt idx="362">
                  <c:v>402.28</c:v>
                </c:pt>
                <c:pt idx="363">
                  <c:v>389.28799999999967</c:v>
                </c:pt>
                <c:pt idx="364">
                  <c:v>374.94400000000002</c:v>
                </c:pt>
                <c:pt idx="365">
                  <c:v>359.65600000000001</c:v>
                </c:pt>
                <c:pt idx="366">
                  <c:v>344.37200000000001</c:v>
                </c:pt>
                <c:pt idx="367">
                  <c:v>329.084</c:v>
                </c:pt>
                <c:pt idx="368">
                  <c:v>313.79599999999959</c:v>
                </c:pt>
                <c:pt idx="369">
                  <c:v>298.5079999999997</c:v>
                </c:pt>
                <c:pt idx="370">
                  <c:v>283.22000000000003</c:v>
                </c:pt>
                <c:pt idx="371">
                  <c:v>267.9319999999995</c:v>
                </c:pt>
                <c:pt idx="372">
                  <c:v>252.648</c:v>
                </c:pt>
                <c:pt idx="373">
                  <c:v>237.36</c:v>
                </c:pt>
                <c:pt idx="374">
                  <c:v>222.072</c:v>
                </c:pt>
                <c:pt idx="375">
                  <c:v>206.78399999999999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581696"/>
        <c:axId val="103289600"/>
      </c:scatterChart>
      <c:valAx>
        <c:axId val="97581696"/>
        <c:scaling>
          <c:orientation val="minMax"/>
          <c:max val="1000"/>
          <c:min val="2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Symbol" pitchFamily="18" charset="2"/>
                  </a:rPr>
                  <a:t>l</a:t>
                </a:r>
                <a:r>
                  <a:rPr lang="en-US" baseline="0"/>
                  <a:t> (nm)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31750">
            <a:solidFill>
              <a:schemeClr val="tx1"/>
            </a:solidFill>
          </a:ln>
        </c:spPr>
        <c:crossAx val="103289600"/>
        <c:crosses val="autoZero"/>
        <c:crossBetween val="midCat"/>
      </c:valAx>
      <c:valAx>
        <c:axId val="103289600"/>
        <c:scaling>
          <c:orientation val="minMax"/>
          <c:max val="600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Symbol" pitchFamily="18" charset="2"/>
                  </a:rPr>
                  <a:t>e</a:t>
                </a:r>
                <a:r>
                  <a:rPr lang="en-US" baseline="0"/>
                  <a:t> (M</a:t>
                </a:r>
                <a:r>
                  <a:rPr lang="en-US" baseline="30000"/>
                  <a:t>-1</a:t>
                </a:r>
                <a:r>
                  <a:rPr lang="en-US" baseline="0"/>
                  <a:t>cm</a:t>
                </a:r>
                <a:r>
                  <a:rPr lang="en-US" baseline="30000"/>
                  <a:t>-1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/>
          <c:overlay val="0"/>
        </c:title>
        <c:numFmt formatCode="0.0E+00" sourceLinked="0"/>
        <c:majorTickMark val="none"/>
        <c:minorTickMark val="none"/>
        <c:tickLblPos val="nextTo"/>
        <c:spPr>
          <a:ln w="31750">
            <a:solidFill>
              <a:schemeClr val="tx1"/>
            </a:solidFill>
          </a:ln>
        </c:spPr>
        <c:crossAx val="97581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72957889396246"/>
          <c:y val="0.34611365439785174"/>
          <c:w val="0.11352612886859471"/>
          <c:h val="0.141647967579182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10826085502584E-2"/>
          <c:y val="4.0402829322087982E-2"/>
          <c:w val="0.82316476177981457"/>
          <c:h val="0.878726238765608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Hb02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Sheet1!$A$2:$A$378</c:f>
              <c:numCache>
                <c:formatCode>General</c:formatCode>
                <c:ptCount val="377"/>
                <c:pt idx="0">
                  <c:v>250</c:v>
                </c:pt>
                <c:pt idx="1">
                  <c:v>252</c:v>
                </c:pt>
                <c:pt idx="2">
                  <c:v>254</c:v>
                </c:pt>
                <c:pt idx="3">
                  <c:v>256</c:v>
                </c:pt>
                <c:pt idx="4">
                  <c:v>258</c:v>
                </c:pt>
                <c:pt idx="5">
                  <c:v>260</c:v>
                </c:pt>
                <c:pt idx="6">
                  <c:v>262</c:v>
                </c:pt>
                <c:pt idx="7">
                  <c:v>264</c:v>
                </c:pt>
                <c:pt idx="8">
                  <c:v>266</c:v>
                </c:pt>
                <c:pt idx="9">
                  <c:v>268</c:v>
                </c:pt>
                <c:pt idx="10">
                  <c:v>270</c:v>
                </c:pt>
                <c:pt idx="11">
                  <c:v>272</c:v>
                </c:pt>
                <c:pt idx="12">
                  <c:v>274</c:v>
                </c:pt>
                <c:pt idx="13">
                  <c:v>276</c:v>
                </c:pt>
                <c:pt idx="14">
                  <c:v>278</c:v>
                </c:pt>
                <c:pt idx="15">
                  <c:v>280</c:v>
                </c:pt>
                <c:pt idx="16">
                  <c:v>282</c:v>
                </c:pt>
                <c:pt idx="17">
                  <c:v>284</c:v>
                </c:pt>
                <c:pt idx="18">
                  <c:v>286</c:v>
                </c:pt>
                <c:pt idx="19">
                  <c:v>288</c:v>
                </c:pt>
                <c:pt idx="20">
                  <c:v>290</c:v>
                </c:pt>
                <c:pt idx="21">
                  <c:v>292</c:v>
                </c:pt>
                <c:pt idx="22">
                  <c:v>294</c:v>
                </c:pt>
                <c:pt idx="23">
                  <c:v>296</c:v>
                </c:pt>
                <c:pt idx="24">
                  <c:v>298</c:v>
                </c:pt>
                <c:pt idx="25">
                  <c:v>300</c:v>
                </c:pt>
                <c:pt idx="26">
                  <c:v>302</c:v>
                </c:pt>
                <c:pt idx="27">
                  <c:v>304</c:v>
                </c:pt>
                <c:pt idx="28">
                  <c:v>306</c:v>
                </c:pt>
                <c:pt idx="29">
                  <c:v>308</c:v>
                </c:pt>
                <c:pt idx="30">
                  <c:v>310</c:v>
                </c:pt>
                <c:pt idx="31">
                  <c:v>312</c:v>
                </c:pt>
                <c:pt idx="32">
                  <c:v>314</c:v>
                </c:pt>
                <c:pt idx="33">
                  <c:v>316</c:v>
                </c:pt>
                <c:pt idx="34">
                  <c:v>318</c:v>
                </c:pt>
                <c:pt idx="35">
                  <c:v>320</c:v>
                </c:pt>
                <c:pt idx="36">
                  <c:v>322</c:v>
                </c:pt>
                <c:pt idx="37">
                  <c:v>324</c:v>
                </c:pt>
                <c:pt idx="38">
                  <c:v>326</c:v>
                </c:pt>
                <c:pt idx="39">
                  <c:v>328</c:v>
                </c:pt>
                <c:pt idx="40">
                  <c:v>330</c:v>
                </c:pt>
                <c:pt idx="41">
                  <c:v>332</c:v>
                </c:pt>
                <c:pt idx="42">
                  <c:v>334</c:v>
                </c:pt>
                <c:pt idx="43">
                  <c:v>336</c:v>
                </c:pt>
                <c:pt idx="44">
                  <c:v>338</c:v>
                </c:pt>
                <c:pt idx="45">
                  <c:v>340</c:v>
                </c:pt>
                <c:pt idx="46">
                  <c:v>342</c:v>
                </c:pt>
                <c:pt idx="47">
                  <c:v>344</c:v>
                </c:pt>
                <c:pt idx="48">
                  <c:v>346</c:v>
                </c:pt>
                <c:pt idx="49">
                  <c:v>348</c:v>
                </c:pt>
                <c:pt idx="50">
                  <c:v>350</c:v>
                </c:pt>
                <c:pt idx="51">
                  <c:v>352</c:v>
                </c:pt>
                <c:pt idx="52">
                  <c:v>354</c:v>
                </c:pt>
                <c:pt idx="53">
                  <c:v>356</c:v>
                </c:pt>
                <c:pt idx="54">
                  <c:v>358</c:v>
                </c:pt>
                <c:pt idx="55">
                  <c:v>360</c:v>
                </c:pt>
                <c:pt idx="56">
                  <c:v>362</c:v>
                </c:pt>
                <c:pt idx="57">
                  <c:v>364</c:v>
                </c:pt>
                <c:pt idx="58">
                  <c:v>366</c:v>
                </c:pt>
                <c:pt idx="59">
                  <c:v>368</c:v>
                </c:pt>
                <c:pt idx="60">
                  <c:v>370</c:v>
                </c:pt>
                <c:pt idx="61">
                  <c:v>372</c:v>
                </c:pt>
                <c:pt idx="62">
                  <c:v>374</c:v>
                </c:pt>
                <c:pt idx="63">
                  <c:v>376</c:v>
                </c:pt>
                <c:pt idx="64">
                  <c:v>378</c:v>
                </c:pt>
                <c:pt idx="65">
                  <c:v>380</c:v>
                </c:pt>
                <c:pt idx="66">
                  <c:v>382</c:v>
                </c:pt>
                <c:pt idx="67">
                  <c:v>384</c:v>
                </c:pt>
                <c:pt idx="68">
                  <c:v>386</c:v>
                </c:pt>
                <c:pt idx="69">
                  <c:v>388</c:v>
                </c:pt>
                <c:pt idx="70">
                  <c:v>390</c:v>
                </c:pt>
                <c:pt idx="71">
                  <c:v>392</c:v>
                </c:pt>
                <c:pt idx="72">
                  <c:v>394</c:v>
                </c:pt>
                <c:pt idx="73">
                  <c:v>396</c:v>
                </c:pt>
                <c:pt idx="74">
                  <c:v>398</c:v>
                </c:pt>
                <c:pt idx="75">
                  <c:v>400</c:v>
                </c:pt>
                <c:pt idx="76">
                  <c:v>402</c:v>
                </c:pt>
                <c:pt idx="77">
                  <c:v>404</c:v>
                </c:pt>
                <c:pt idx="78">
                  <c:v>406</c:v>
                </c:pt>
                <c:pt idx="79">
                  <c:v>408</c:v>
                </c:pt>
                <c:pt idx="80">
                  <c:v>410</c:v>
                </c:pt>
                <c:pt idx="81">
                  <c:v>412</c:v>
                </c:pt>
                <c:pt idx="82">
                  <c:v>414</c:v>
                </c:pt>
                <c:pt idx="83">
                  <c:v>416</c:v>
                </c:pt>
                <c:pt idx="84">
                  <c:v>418</c:v>
                </c:pt>
                <c:pt idx="85">
                  <c:v>420</c:v>
                </c:pt>
                <c:pt idx="86">
                  <c:v>422</c:v>
                </c:pt>
                <c:pt idx="87">
                  <c:v>424</c:v>
                </c:pt>
                <c:pt idx="88">
                  <c:v>426</c:v>
                </c:pt>
                <c:pt idx="89">
                  <c:v>428</c:v>
                </c:pt>
                <c:pt idx="90">
                  <c:v>430</c:v>
                </c:pt>
                <c:pt idx="91">
                  <c:v>432</c:v>
                </c:pt>
                <c:pt idx="92">
                  <c:v>434</c:v>
                </c:pt>
                <c:pt idx="93">
                  <c:v>436</c:v>
                </c:pt>
                <c:pt idx="94">
                  <c:v>438</c:v>
                </c:pt>
                <c:pt idx="95">
                  <c:v>440</c:v>
                </c:pt>
                <c:pt idx="96">
                  <c:v>442</c:v>
                </c:pt>
                <c:pt idx="97">
                  <c:v>444</c:v>
                </c:pt>
                <c:pt idx="98">
                  <c:v>446</c:v>
                </c:pt>
                <c:pt idx="99">
                  <c:v>448</c:v>
                </c:pt>
                <c:pt idx="100">
                  <c:v>450</c:v>
                </c:pt>
                <c:pt idx="101">
                  <c:v>452</c:v>
                </c:pt>
                <c:pt idx="102">
                  <c:v>454</c:v>
                </c:pt>
                <c:pt idx="103">
                  <c:v>456</c:v>
                </c:pt>
                <c:pt idx="104">
                  <c:v>458</c:v>
                </c:pt>
                <c:pt idx="105">
                  <c:v>460</c:v>
                </c:pt>
                <c:pt idx="106">
                  <c:v>462</c:v>
                </c:pt>
                <c:pt idx="107">
                  <c:v>464</c:v>
                </c:pt>
                <c:pt idx="108">
                  <c:v>466</c:v>
                </c:pt>
                <c:pt idx="109">
                  <c:v>468</c:v>
                </c:pt>
                <c:pt idx="110">
                  <c:v>470</c:v>
                </c:pt>
                <c:pt idx="111">
                  <c:v>472</c:v>
                </c:pt>
                <c:pt idx="112">
                  <c:v>474</c:v>
                </c:pt>
                <c:pt idx="113">
                  <c:v>476</c:v>
                </c:pt>
                <c:pt idx="114">
                  <c:v>478</c:v>
                </c:pt>
                <c:pt idx="115">
                  <c:v>480</c:v>
                </c:pt>
                <c:pt idx="116">
                  <c:v>482</c:v>
                </c:pt>
                <c:pt idx="117">
                  <c:v>484</c:v>
                </c:pt>
                <c:pt idx="118">
                  <c:v>486</c:v>
                </c:pt>
                <c:pt idx="119">
                  <c:v>488</c:v>
                </c:pt>
                <c:pt idx="120">
                  <c:v>490</c:v>
                </c:pt>
                <c:pt idx="121">
                  <c:v>492</c:v>
                </c:pt>
                <c:pt idx="122">
                  <c:v>494</c:v>
                </c:pt>
                <c:pt idx="123">
                  <c:v>496</c:v>
                </c:pt>
                <c:pt idx="124">
                  <c:v>498</c:v>
                </c:pt>
                <c:pt idx="125">
                  <c:v>500</c:v>
                </c:pt>
                <c:pt idx="126">
                  <c:v>502</c:v>
                </c:pt>
                <c:pt idx="127">
                  <c:v>504</c:v>
                </c:pt>
                <c:pt idx="128">
                  <c:v>506</c:v>
                </c:pt>
                <c:pt idx="129">
                  <c:v>508</c:v>
                </c:pt>
                <c:pt idx="130">
                  <c:v>510</c:v>
                </c:pt>
                <c:pt idx="131">
                  <c:v>512</c:v>
                </c:pt>
                <c:pt idx="132">
                  <c:v>514</c:v>
                </c:pt>
                <c:pt idx="133">
                  <c:v>516</c:v>
                </c:pt>
                <c:pt idx="134">
                  <c:v>518</c:v>
                </c:pt>
                <c:pt idx="135">
                  <c:v>520</c:v>
                </c:pt>
                <c:pt idx="136">
                  <c:v>522</c:v>
                </c:pt>
                <c:pt idx="137">
                  <c:v>524</c:v>
                </c:pt>
                <c:pt idx="138">
                  <c:v>526</c:v>
                </c:pt>
                <c:pt idx="139">
                  <c:v>528</c:v>
                </c:pt>
                <c:pt idx="140">
                  <c:v>530</c:v>
                </c:pt>
                <c:pt idx="141">
                  <c:v>532</c:v>
                </c:pt>
                <c:pt idx="142">
                  <c:v>534</c:v>
                </c:pt>
                <c:pt idx="143">
                  <c:v>536</c:v>
                </c:pt>
                <c:pt idx="144">
                  <c:v>538</c:v>
                </c:pt>
                <c:pt idx="145">
                  <c:v>540</c:v>
                </c:pt>
                <c:pt idx="146">
                  <c:v>542</c:v>
                </c:pt>
                <c:pt idx="147">
                  <c:v>544</c:v>
                </c:pt>
                <c:pt idx="148">
                  <c:v>546</c:v>
                </c:pt>
                <c:pt idx="149">
                  <c:v>548</c:v>
                </c:pt>
                <c:pt idx="150">
                  <c:v>550</c:v>
                </c:pt>
                <c:pt idx="151">
                  <c:v>552</c:v>
                </c:pt>
                <c:pt idx="152">
                  <c:v>554</c:v>
                </c:pt>
                <c:pt idx="153">
                  <c:v>556</c:v>
                </c:pt>
                <c:pt idx="154">
                  <c:v>558</c:v>
                </c:pt>
                <c:pt idx="155">
                  <c:v>560</c:v>
                </c:pt>
                <c:pt idx="156">
                  <c:v>562</c:v>
                </c:pt>
                <c:pt idx="157">
                  <c:v>564</c:v>
                </c:pt>
                <c:pt idx="158">
                  <c:v>566</c:v>
                </c:pt>
                <c:pt idx="159">
                  <c:v>568</c:v>
                </c:pt>
                <c:pt idx="160">
                  <c:v>570</c:v>
                </c:pt>
                <c:pt idx="161">
                  <c:v>572</c:v>
                </c:pt>
                <c:pt idx="162">
                  <c:v>574</c:v>
                </c:pt>
                <c:pt idx="163">
                  <c:v>576</c:v>
                </c:pt>
                <c:pt idx="164">
                  <c:v>578</c:v>
                </c:pt>
                <c:pt idx="165">
                  <c:v>580</c:v>
                </c:pt>
                <c:pt idx="166">
                  <c:v>582</c:v>
                </c:pt>
                <c:pt idx="167">
                  <c:v>584</c:v>
                </c:pt>
                <c:pt idx="168">
                  <c:v>586</c:v>
                </c:pt>
                <c:pt idx="169">
                  <c:v>588</c:v>
                </c:pt>
                <c:pt idx="170">
                  <c:v>590</c:v>
                </c:pt>
                <c:pt idx="171">
                  <c:v>592</c:v>
                </c:pt>
                <c:pt idx="172">
                  <c:v>594</c:v>
                </c:pt>
                <c:pt idx="173">
                  <c:v>596</c:v>
                </c:pt>
                <c:pt idx="174">
                  <c:v>598</c:v>
                </c:pt>
                <c:pt idx="175">
                  <c:v>600</c:v>
                </c:pt>
                <c:pt idx="176">
                  <c:v>602</c:v>
                </c:pt>
                <c:pt idx="177">
                  <c:v>604</c:v>
                </c:pt>
                <c:pt idx="178">
                  <c:v>606</c:v>
                </c:pt>
                <c:pt idx="179">
                  <c:v>608</c:v>
                </c:pt>
                <c:pt idx="180">
                  <c:v>610</c:v>
                </c:pt>
                <c:pt idx="181">
                  <c:v>612</c:v>
                </c:pt>
                <c:pt idx="182">
                  <c:v>614</c:v>
                </c:pt>
                <c:pt idx="183">
                  <c:v>616</c:v>
                </c:pt>
                <c:pt idx="184">
                  <c:v>618</c:v>
                </c:pt>
                <c:pt idx="185">
                  <c:v>620</c:v>
                </c:pt>
                <c:pt idx="186">
                  <c:v>622</c:v>
                </c:pt>
                <c:pt idx="187">
                  <c:v>624</c:v>
                </c:pt>
                <c:pt idx="188">
                  <c:v>626</c:v>
                </c:pt>
                <c:pt idx="189">
                  <c:v>628</c:v>
                </c:pt>
                <c:pt idx="190">
                  <c:v>630</c:v>
                </c:pt>
                <c:pt idx="191">
                  <c:v>632</c:v>
                </c:pt>
                <c:pt idx="192">
                  <c:v>634</c:v>
                </c:pt>
                <c:pt idx="193">
                  <c:v>636</c:v>
                </c:pt>
                <c:pt idx="194">
                  <c:v>638</c:v>
                </c:pt>
                <c:pt idx="195">
                  <c:v>640</c:v>
                </c:pt>
                <c:pt idx="196">
                  <c:v>642</c:v>
                </c:pt>
                <c:pt idx="197">
                  <c:v>644</c:v>
                </c:pt>
                <c:pt idx="198">
                  <c:v>646</c:v>
                </c:pt>
                <c:pt idx="199">
                  <c:v>648</c:v>
                </c:pt>
                <c:pt idx="200">
                  <c:v>650</c:v>
                </c:pt>
                <c:pt idx="201">
                  <c:v>652</c:v>
                </c:pt>
                <c:pt idx="202">
                  <c:v>654</c:v>
                </c:pt>
                <c:pt idx="203">
                  <c:v>656</c:v>
                </c:pt>
                <c:pt idx="204">
                  <c:v>658</c:v>
                </c:pt>
                <c:pt idx="205">
                  <c:v>660</c:v>
                </c:pt>
                <c:pt idx="206">
                  <c:v>662</c:v>
                </c:pt>
                <c:pt idx="207">
                  <c:v>664</c:v>
                </c:pt>
                <c:pt idx="208">
                  <c:v>666</c:v>
                </c:pt>
                <c:pt idx="209">
                  <c:v>668</c:v>
                </c:pt>
                <c:pt idx="210">
                  <c:v>670</c:v>
                </c:pt>
                <c:pt idx="211">
                  <c:v>672</c:v>
                </c:pt>
                <c:pt idx="212">
                  <c:v>674</c:v>
                </c:pt>
                <c:pt idx="213">
                  <c:v>676</c:v>
                </c:pt>
                <c:pt idx="214">
                  <c:v>678</c:v>
                </c:pt>
                <c:pt idx="215">
                  <c:v>680</c:v>
                </c:pt>
                <c:pt idx="216">
                  <c:v>682</c:v>
                </c:pt>
                <c:pt idx="217">
                  <c:v>684</c:v>
                </c:pt>
                <c:pt idx="218">
                  <c:v>686</c:v>
                </c:pt>
                <c:pt idx="219">
                  <c:v>688</c:v>
                </c:pt>
                <c:pt idx="220">
                  <c:v>690</c:v>
                </c:pt>
                <c:pt idx="221">
                  <c:v>692</c:v>
                </c:pt>
                <c:pt idx="222">
                  <c:v>694</c:v>
                </c:pt>
                <c:pt idx="223">
                  <c:v>696</c:v>
                </c:pt>
                <c:pt idx="224">
                  <c:v>698</c:v>
                </c:pt>
                <c:pt idx="225">
                  <c:v>700</c:v>
                </c:pt>
                <c:pt idx="226">
                  <c:v>702</c:v>
                </c:pt>
                <c:pt idx="227">
                  <c:v>704</c:v>
                </c:pt>
                <c:pt idx="228">
                  <c:v>706</c:v>
                </c:pt>
                <c:pt idx="229">
                  <c:v>708</c:v>
                </c:pt>
                <c:pt idx="230">
                  <c:v>710</c:v>
                </c:pt>
                <c:pt idx="231">
                  <c:v>712</c:v>
                </c:pt>
                <c:pt idx="232">
                  <c:v>714</c:v>
                </c:pt>
                <c:pt idx="233">
                  <c:v>716</c:v>
                </c:pt>
                <c:pt idx="234">
                  <c:v>718</c:v>
                </c:pt>
                <c:pt idx="235">
                  <c:v>720</c:v>
                </c:pt>
                <c:pt idx="236">
                  <c:v>722</c:v>
                </c:pt>
                <c:pt idx="237">
                  <c:v>724</c:v>
                </c:pt>
                <c:pt idx="238">
                  <c:v>726</c:v>
                </c:pt>
                <c:pt idx="239">
                  <c:v>728</c:v>
                </c:pt>
                <c:pt idx="240">
                  <c:v>730</c:v>
                </c:pt>
                <c:pt idx="241">
                  <c:v>732</c:v>
                </c:pt>
                <c:pt idx="242">
                  <c:v>734</c:v>
                </c:pt>
                <c:pt idx="243">
                  <c:v>736</c:v>
                </c:pt>
                <c:pt idx="244">
                  <c:v>738</c:v>
                </c:pt>
                <c:pt idx="245">
                  <c:v>740</c:v>
                </c:pt>
                <c:pt idx="246">
                  <c:v>742</c:v>
                </c:pt>
                <c:pt idx="247">
                  <c:v>744</c:v>
                </c:pt>
                <c:pt idx="248">
                  <c:v>746</c:v>
                </c:pt>
                <c:pt idx="249">
                  <c:v>748</c:v>
                </c:pt>
                <c:pt idx="250">
                  <c:v>750</c:v>
                </c:pt>
                <c:pt idx="251">
                  <c:v>752</c:v>
                </c:pt>
                <c:pt idx="252">
                  <c:v>754</c:v>
                </c:pt>
                <c:pt idx="253">
                  <c:v>756</c:v>
                </c:pt>
                <c:pt idx="254">
                  <c:v>758</c:v>
                </c:pt>
                <c:pt idx="255">
                  <c:v>760</c:v>
                </c:pt>
                <c:pt idx="256">
                  <c:v>762</c:v>
                </c:pt>
                <c:pt idx="257">
                  <c:v>764</c:v>
                </c:pt>
                <c:pt idx="258">
                  <c:v>766</c:v>
                </c:pt>
                <c:pt idx="259">
                  <c:v>768</c:v>
                </c:pt>
                <c:pt idx="260">
                  <c:v>770</c:v>
                </c:pt>
                <c:pt idx="261">
                  <c:v>772</c:v>
                </c:pt>
                <c:pt idx="262">
                  <c:v>774</c:v>
                </c:pt>
                <c:pt idx="263">
                  <c:v>776</c:v>
                </c:pt>
                <c:pt idx="264">
                  <c:v>778</c:v>
                </c:pt>
                <c:pt idx="265">
                  <c:v>780</c:v>
                </c:pt>
                <c:pt idx="266">
                  <c:v>782</c:v>
                </c:pt>
                <c:pt idx="267">
                  <c:v>784</c:v>
                </c:pt>
                <c:pt idx="268">
                  <c:v>786</c:v>
                </c:pt>
                <c:pt idx="269">
                  <c:v>788</c:v>
                </c:pt>
                <c:pt idx="270">
                  <c:v>790</c:v>
                </c:pt>
                <c:pt idx="271">
                  <c:v>792</c:v>
                </c:pt>
                <c:pt idx="272">
                  <c:v>794</c:v>
                </c:pt>
                <c:pt idx="273">
                  <c:v>796</c:v>
                </c:pt>
                <c:pt idx="274">
                  <c:v>798</c:v>
                </c:pt>
                <c:pt idx="275">
                  <c:v>800</c:v>
                </c:pt>
                <c:pt idx="276">
                  <c:v>802</c:v>
                </c:pt>
                <c:pt idx="277">
                  <c:v>804</c:v>
                </c:pt>
                <c:pt idx="278">
                  <c:v>806</c:v>
                </c:pt>
                <c:pt idx="279">
                  <c:v>808</c:v>
                </c:pt>
                <c:pt idx="280">
                  <c:v>810</c:v>
                </c:pt>
                <c:pt idx="281">
                  <c:v>812</c:v>
                </c:pt>
                <c:pt idx="282">
                  <c:v>814</c:v>
                </c:pt>
                <c:pt idx="283">
                  <c:v>816</c:v>
                </c:pt>
                <c:pt idx="284">
                  <c:v>818</c:v>
                </c:pt>
                <c:pt idx="285">
                  <c:v>820</c:v>
                </c:pt>
                <c:pt idx="286">
                  <c:v>822</c:v>
                </c:pt>
                <c:pt idx="287">
                  <c:v>824</c:v>
                </c:pt>
                <c:pt idx="288">
                  <c:v>826</c:v>
                </c:pt>
                <c:pt idx="289">
                  <c:v>828</c:v>
                </c:pt>
                <c:pt idx="290">
                  <c:v>830</c:v>
                </c:pt>
                <c:pt idx="291">
                  <c:v>832</c:v>
                </c:pt>
                <c:pt idx="292">
                  <c:v>834</c:v>
                </c:pt>
                <c:pt idx="293">
                  <c:v>836</c:v>
                </c:pt>
                <c:pt idx="294">
                  <c:v>838</c:v>
                </c:pt>
                <c:pt idx="295">
                  <c:v>840</c:v>
                </c:pt>
                <c:pt idx="296">
                  <c:v>842</c:v>
                </c:pt>
                <c:pt idx="297">
                  <c:v>844</c:v>
                </c:pt>
                <c:pt idx="298">
                  <c:v>846</c:v>
                </c:pt>
                <c:pt idx="299">
                  <c:v>848</c:v>
                </c:pt>
                <c:pt idx="300">
                  <c:v>850</c:v>
                </c:pt>
                <c:pt idx="301">
                  <c:v>852</c:v>
                </c:pt>
                <c:pt idx="302">
                  <c:v>854</c:v>
                </c:pt>
                <c:pt idx="303">
                  <c:v>856</c:v>
                </c:pt>
                <c:pt idx="304">
                  <c:v>858</c:v>
                </c:pt>
                <c:pt idx="305">
                  <c:v>860</c:v>
                </c:pt>
                <c:pt idx="306">
                  <c:v>862</c:v>
                </c:pt>
                <c:pt idx="307">
                  <c:v>864</c:v>
                </c:pt>
                <c:pt idx="308">
                  <c:v>866</c:v>
                </c:pt>
                <c:pt idx="309">
                  <c:v>868</c:v>
                </c:pt>
                <c:pt idx="310">
                  <c:v>870</c:v>
                </c:pt>
                <c:pt idx="311">
                  <c:v>872</c:v>
                </c:pt>
                <c:pt idx="312">
                  <c:v>874</c:v>
                </c:pt>
                <c:pt idx="313">
                  <c:v>876</c:v>
                </c:pt>
                <c:pt idx="314">
                  <c:v>878</c:v>
                </c:pt>
                <c:pt idx="315">
                  <c:v>880</c:v>
                </c:pt>
                <c:pt idx="316">
                  <c:v>882</c:v>
                </c:pt>
                <c:pt idx="317">
                  <c:v>884</c:v>
                </c:pt>
                <c:pt idx="318">
                  <c:v>886</c:v>
                </c:pt>
                <c:pt idx="319">
                  <c:v>888</c:v>
                </c:pt>
                <c:pt idx="320">
                  <c:v>890</c:v>
                </c:pt>
                <c:pt idx="321">
                  <c:v>892</c:v>
                </c:pt>
                <c:pt idx="322">
                  <c:v>894</c:v>
                </c:pt>
                <c:pt idx="323">
                  <c:v>896</c:v>
                </c:pt>
                <c:pt idx="324">
                  <c:v>898</c:v>
                </c:pt>
                <c:pt idx="325">
                  <c:v>900</c:v>
                </c:pt>
                <c:pt idx="326">
                  <c:v>902</c:v>
                </c:pt>
                <c:pt idx="327">
                  <c:v>904</c:v>
                </c:pt>
                <c:pt idx="328">
                  <c:v>906</c:v>
                </c:pt>
                <c:pt idx="329">
                  <c:v>908</c:v>
                </c:pt>
                <c:pt idx="330">
                  <c:v>910</c:v>
                </c:pt>
                <c:pt idx="331">
                  <c:v>912</c:v>
                </c:pt>
                <c:pt idx="332">
                  <c:v>914</c:v>
                </c:pt>
                <c:pt idx="333">
                  <c:v>916</c:v>
                </c:pt>
                <c:pt idx="334">
                  <c:v>918</c:v>
                </c:pt>
                <c:pt idx="335">
                  <c:v>920</c:v>
                </c:pt>
                <c:pt idx="336">
                  <c:v>922</c:v>
                </c:pt>
                <c:pt idx="337">
                  <c:v>924</c:v>
                </c:pt>
                <c:pt idx="338">
                  <c:v>926</c:v>
                </c:pt>
                <c:pt idx="339">
                  <c:v>928</c:v>
                </c:pt>
                <c:pt idx="340">
                  <c:v>930</c:v>
                </c:pt>
                <c:pt idx="341">
                  <c:v>932</c:v>
                </c:pt>
                <c:pt idx="342">
                  <c:v>934</c:v>
                </c:pt>
                <c:pt idx="343">
                  <c:v>936</c:v>
                </c:pt>
                <c:pt idx="344">
                  <c:v>938</c:v>
                </c:pt>
                <c:pt idx="345">
                  <c:v>940</c:v>
                </c:pt>
                <c:pt idx="346">
                  <c:v>942</c:v>
                </c:pt>
                <c:pt idx="347">
                  <c:v>944</c:v>
                </c:pt>
                <c:pt idx="348">
                  <c:v>946</c:v>
                </c:pt>
                <c:pt idx="349">
                  <c:v>948</c:v>
                </c:pt>
                <c:pt idx="350">
                  <c:v>950</c:v>
                </c:pt>
                <c:pt idx="351">
                  <c:v>952</c:v>
                </c:pt>
                <c:pt idx="352">
                  <c:v>954</c:v>
                </c:pt>
                <c:pt idx="353">
                  <c:v>956</c:v>
                </c:pt>
                <c:pt idx="354">
                  <c:v>958</c:v>
                </c:pt>
                <c:pt idx="355">
                  <c:v>960</c:v>
                </c:pt>
                <c:pt idx="356">
                  <c:v>962</c:v>
                </c:pt>
                <c:pt idx="357">
                  <c:v>964</c:v>
                </c:pt>
                <c:pt idx="358">
                  <c:v>966</c:v>
                </c:pt>
                <c:pt idx="359">
                  <c:v>968</c:v>
                </c:pt>
                <c:pt idx="360">
                  <c:v>970</c:v>
                </c:pt>
                <c:pt idx="361">
                  <c:v>972</c:v>
                </c:pt>
                <c:pt idx="362">
                  <c:v>974</c:v>
                </c:pt>
                <c:pt idx="363">
                  <c:v>976</c:v>
                </c:pt>
                <c:pt idx="364">
                  <c:v>978</c:v>
                </c:pt>
                <c:pt idx="365">
                  <c:v>980</c:v>
                </c:pt>
                <c:pt idx="366">
                  <c:v>982</c:v>
                </c:pt>
                <c:pt idx="367">
                  <c:v>984</c:v>
                </c:pt>
                <c:pt idx="368">
                  <c:v>986</c:v>
                </c:pt>
                <c:pt idx="369">
                  <c:v>988</c:v>
                </c:pt>
                <c:pt idx="370">
                  <c:v>990</c:v>
                </c:pt>
                <c:pt idx="371">
                  <c:v>992</c:v>
                </c:pt>
                <c:pt idx="372">
                  <c:v>994</c:v>
                </c:pt>
                <c:pt idx="373">
                  <c:v>996</c:v>
                </c:pt>
                <c:pt idx="374">
                  <c:v>998</c:v>
                </c:pt>
                <c:pt idx="375">
                  <c:v>1000</c:v>
                </c:pt>
              </c:numCache>
            </c:numRef>
          </c:xVal>
          <c:yVal>
            <c:numRef>
              <c:f>Sheet1!$B$2:$B$378</c:f>
              <c:numCache>
                <c:formatCode>General</c:formatCode>
                <c:ptCount val="377"/>
                <c:pt idx="0">
                  <c:v>106112</c:v>
                </c:pt>
                <c:pt idx="1">
                  <c:v>105552</c:v>
                </c:pt>
                <c:pt idx="2">
                  <c:v>107660</c:v>
                </c:pt>
                <c:pt idx="3">
                  <c:v>109788</c:v>
                </c:pt>
                <c:pt idx="4">
                  <c:v>112944</c:v>
                </c:pt>
                <c:pt idx="5">
                  <c:v>116376</c:v>
                </c:pt>
                <c:pt idx="6">
                  <c:v>120188</c:v>
                </c:pt>
                <c:pt idx="7">
                  <c:v>124412</c:v>
                </c:pt>
                <c:pt idx="8">
                  <c:v>128696</c:v>
                </c:pt>
                <c:pt idx="9">
                  <c:v>133064</c:v>
                </c:pt>
                <c:pt idx="10">
                  <c:v>136068</c:v>
                </c:pt>
                <c:pt idx="11">
                  <c:v>137232</c:v>
                </c:pt>
                <c:pt idx="12">
                  <c:v>138408</c:v>
                </c:pt>
                <c:pt idx="13">
                  <c:v>137424</c:v>
                </c:pt>
                <c:pt idx="14">
                  <c:v>135820</c:v>
                </c:pt>
                <c:pt idx="15">
                  <c:v>131936</c:v>
                </c:pt>
                <c:pt idx="16">
                  <c:v>127720</c:v>
                </c:pt>
                <c:pt idx="17">
                  <c:v>122280</c:v>
                </c:pt>
                <c:pt idx="18">
                  <c:v>116508</c:v>
                </c:pt>
                <c:pt idx="19">
                  <c:v>108484</c:v>
                </c:pt>
                <c:pt idx="20">
                  <c:v>104752</c:v>
                </c:pt>
                <c:pt idx="21">
                  <c:v>98936</c:v>
                </c:pt>
                <c:pt idx="22">
                  <c:v>88136</c:v>
                </c:pt>
                <c:pt idx="23">
                  <c:v>79316</c:v>
                </c:pt>
                <c:pt idx="24">
                  <c:v>70884</c:v>
                </c:pt>
                <c:pt idx="25">
                  <c:v>65972</c:v>
                </c:pt>
                <c:pt idx="26">
                  <c:v>63208</c:v>
                </c:pt>
                <c:pt idx="27">
                  <c:v>61952</c:v>
                </c:pt>
                <c:pt idx="28">
                  <c:v>62352</c:v>
                </c:pt>
                <c:pt idx="29">
                  <c:v>62856</c:v>
                </c:pt>
                <c:pt idx="30">
                  <c:v>63352</c:v>
                </c:pt>
                <c:pt idx="31">
                  <c:v>65972</c:v>
                </c:pt>
                <c:pt idx="32">
                  <c:v>69016</c:v>
                </c:pt>
                <c:pt idx="33">
                  <c:v>72404</c:v>
                </c:pt>
                <c:pt idx="34">
                  <c:v>75536</c:v>
                </c:pt>
                <c:pt idx="35">
                  <c:v>78752</c:v>
                </c:pt>
                <c:pt idx="36">
                  <c:v>82256</c:v>
                </c:pt>
                <c:pt idx="37">
                  <c:v>85972</c:v>
                </c:pt>
                <c:pt idx="38">
                  <c:v>89796</c:v>
                </c:pt>
                <c:pt idx="39">
                  <c:v>93768</c:v>
                </c:pt>
                <c:pt idx="40">
                  <c:v>97512</c:v>
                </c:pt>
                <c:pt idx="41">
                  <c:v>100964</c:v>
                </c:pt>
                <c:pt idx="42">
                  <c:v>103504</c:v>
                </c:pt>
                <c:pt idx="43">
                  <c:v>104968</c:v>
                </c:pt>
                <c:pt idx="44">
                  <c:v>106452</c:v>
                </c:pt>
                <c:pt idx="45">
                  <c:v>107884</c:v>
                </c:pt>
                <c:pt idx="46">
                  <c:v>109060</c:v>
                </c:pt>
                <c:pt idx="47">
                  <c:v>110092</c:v>
                </c:pt>
                <c:pt idx="48">
                  <c:v>109032</c:v>
                </c:pt>
                <c:pt idx="49">
                  <c:v>107984</c:v>
                </c:pt>
                <c:pt idx="50">
                  <c:v>106576</c:v>
                </c:pt>
                <c:pt idx="51">
                  <c:v>105040</c:v>
                </c:pt>
                <c:pt idx="52">
                  <c:v>103696</c:v>
                </c:pt>
                <c:pt idx="53">
                  <c:v>101568</c:v>
                </c:pt>
                <c:pt idx="54">
                  <c:v>97828</c:v>
                </c:pt>
                <c:pt idx="55">
                  <c:v>94744</c:v>
                </c:pt>
                <c:pt idx="56">
                  <c:v>92248</c:v>
                </c:pt>
                <c:pt idx="57">
                  <c:v>89836</c:v>
                </c:pt>
                <c:pt idx="58">
                  <c:v>88484</c:v>
                </c:pt>
                <c:pt idx="59">
                  <c:v>87512</c:v>
                </c:pt>
                <c:pt idx="60">
                  <c:v>88176</c:v>
                </c:pt>
                <c:pt idx="61">
                  <c:v>91592</c:v>
                </c:pt>
                <c:pt idx="62">
                  <c:v>95140</c:v>
                </c:pt>
                <c:pt idx="63">
                  <c:v>98936</c:v>
                </c:pt>
                <c:pt idx="64">
                  <c:v>103432</c:v>
                </c:pt>
                <c:pt idx="65">
                  <c:v>109564</c:v>
                </c:pt>
                <c:pt idx="66">
                  <c:v>116968</c:v>
                </c:pt>
                <c:pt idx="67">
                  <c:v>125420</c:v>
                </c:pt>
                <c:pt idx="68">
                  <c:v>135132</c:v>
                </c:pt>
                <c:pt idx="69">
                  <c:v>148100</c:v>
                </c:pt>
                <c:pt idx="70">
                  <c:v>167748</c:v>
                </c:pt>
                <c:pt idx="71">
                  <c:v>189740</c:v>
                </c:pt>
                <c:pt idx="72">
                  <c:v>212060</c:v>
                </c:pt>
                <c:pt idx="73">
                  <c:v>231612</c:v>
                </c:pt>
                <c:pt idx="74">
                  <c:v>248404</c:v>
                </c:pt>
                <c:pt idx="75">
                  <c:v>266232</c:v>
                </c:pt>
                <c:pt idx="76">
                  <c:v>284224</c:v>
                </c:pt>
                <c:pt idx="77">
                  <c:v>308716</c:v>
                </c:pt>
                <c:pt idx="78">
                  <c:v>354208</c:v>
                </c:pt>
                <c:pt idx="79">
                  <c:v>422320</c:v>
                </c:pt>
                <c:pt idx="80">
                  <c:v>466840</c:v>
                </c:pt>
                <c:pt idx="81">
                  <c:v>500200</c:v>
                </c:pt>
                <c:pt idx="82">
                  <c:v>524280</c:v>
                </c:pt>
                <c:pt idx="83">
                  <c:v>521880</c:v>
                </c:pt>
                <c:pt idx="84">
                  <c:v>515520</c:v>
                </c:pt>
                <c:pt idx="85">
                  <c:v>480360</c:v>
                </c:pt>
                <c:pt idx="86">
                  <c:v>431880</c:v>
                </c:pt>
                <c:pt idx="87">
                  <c:v>376236</c:v>
                </c:pt>
                <c:pt idx="88">
                  <c:v>326032</c:v>
                </c:pt>
                <c:pt idx="89">
                  <c:v>283112</c:v>
                </c:pt>
                <c:pt idx="90">
                  <c:v>246072</c:v>
                </c:pt>
                <c:pt idx="91">
                  <c:v>214120</c:v>
                </c:pt>
                <c:pt idx="92">
                  <c:v>165332</c:v>
                </c:pt>
                <c:pt idx="93">
                  <c:v>132820</c:v>
                </c:pt>
                <c:pt idx="94">
                  <c:v>119140</c:v>
                </c:pt>
                <c:pt idx="95">
                  <c:v>102580</c:v>
                </c:pt>
                <c:pt idx="96">
                  <c:v>92780</c:v>
                </c:pt>
                <c:pt idx="97">
                  <c:v>81444</c:v>
                </c:pt>
                <c:pt idx="98">
                  <c:v>76324</c:v>
                </c:pt>
                <c:pt idx="99">
                  <c:v>67044</c:v>
                </c:pt>
                <c:pt idx="100">
                  <c:v>62816</c:v>
                </c:pt>
                <c:pt idx="101">
                  <c:v>58864</c:v>
                </c:pt>
                <c:pt idx="102">
                  <c:v>53552</c:v>
                </c:pt>
                <c:pt idx="103">
                  <c:v>49496</c:v>
                </c:pt>
                <c:pt idx="104">
                  <c:v>47496</c:v>
                </c:pt>
                <c:pt idx="105">
                  <c:v>44480</c:v>
                </c:pt>
                <c:pt idx="106">
                  <c:v>41320</c:v>
                </c:pt>
                <c:pt idx="107">
                  <c:v>39807.199999999997</c:v>
                </c:pt>
                <c:pt idx="108">
                  <c:v>37073.199999999997</c:v>
                </c:pt>
                <c:pt idx="109">
                  <c:v>34870.800000000003</c:v>
                </c:pt>
                <c:pt idx="110">
                  <c:v>33209.199999999997</c:v>
                </c:pt>
                <c:pt idx="111">
                  <c:v>31620</c:v>
                </c:pt>
                <c:pt idx="112">
                  <c:v>30113.59999999998</c:v>
                </c:pt>
                <c:pt idx="113">
                  <c:v>28850.799999999996</c:v>
                </c:pt>
                <c:pt idx="114">
                  <c:v>27718</c:v>
                </c:pt>
                <c:pt idx="115">
                  <c:v>26629.200000000001</c:v>
                </c:pt>
                <c:pt idx="116">
                  <c:v>25701.59999999998</c:v>
                </c:pt>
                <c:pt idx="117">
                  <c:v>25180.400000000001</c:v>
                </c:pt>
                <c:pt idx="118">
                  <c:v>24669.59999999998</c:v>
                </c:pt>
                <c:pt idx="119">
                  <c:v>24174.799999999996</c:v>
                </c:pt>
                <c:pt idx="120">
                  <c:v>23684.400000000001</c:v>
                </c:pt>
                <c:pt idx="121">
                  <c:v>23086.799999999996</c:v>
                </c:pt>
                <c:pt idx="122">
                  <c:v>22457.59999999998</c:v>
                </c:pt>
                <c:pt idx="123">
                  <c:v>21850.400000000001</c:v>
                </c:pt>
                <c:pt idx="124">
                  <c:v>21260</c:v>
                </c:pt>
                <c:pt idx="125">
                  <c:v>20932.8</c:v>
                </c:pt>
                <c:pt idx="126">
                  <c:v>20596.400000000001</c:v>
                </c:pt>
                <c:pt idx="127">
                  <c:v>20418</c:v>
                </c:pt>
                <c:pt idx="128">
                  <c:v>19946</c:v>
                </c:pt>
                <c:pt idx="129">
                  <c:v>19996</c:v>
                </c:pt>
                <c:pt idx="130">
                  <c:v>20035.2</c:v>
                </c:pt>
                <c:pt idx="131">
                  <c:v>20150.400000000001</c:v>
                </c:pt>
                <c:pt idx="132">
                  <c:v>20429.2</c:v>
                </c:pt>
                <c:pt idx="133">
                  <c:v>21001.59999999998</c:v>
                </c:pt>
                <c:pt idx="134">
                  <c:v>22509.59999999998</c:v>
                </c:pt>
                <c:pt idx="135">
                  <c:v>24202.400000000001</c:v>
                </c:pt>
                <c:pt idx="136">
                  <c:v>26450.400000000001</c:v>
                </c:pt>
                <c:pt idx="137">
                  <c:v>29269.200000000001</c:v>
                </c:pt>
                <c:pt idx="138">
                  <c:v>32496.400000000001</c:v>
                </c:pt>
                <c:pt idx="139">
                  <c:v>35990</c:v>
                </c:pt>
                <c:pt idx="140">
                  <c:v>39956.800000000003</c:v>
                </c:pt>
                <c:pt idx="141">
                  <c:v>43876</c:v>
                </c:pt>
                <c:pt idx="142">
                  <c:v>46924</c:v>
                </c:pt>
                <c:pt idx="143">
                  <c:v>49752</c:v>
                </c:pt>
                <c:pt idx="144">
                  <c:v>51712</c:v>
                </c:pt>
                <c:pt idx="145">
                  <c:v>53236</c:v>
                </c:pt>
                <c:pt idx="146">
                  <c:v>53292</c:v>
                </c:pt>
                <c:pt idx="147">
                  <c:v>52096</c:v>
                </c:pt>
                <c:pt idx="148">
                  <c:v>49868</c:v>
                </c:pt>
                <c:pt idx="149">
                  <c:v>46660</c:v>
                </c:pt>
                <c:pt idx="150">
                  <c:v>43016</c:v>
                </c:pt>
                <c:pt idx="151">
                  <c:v>39675.199999999997</c:v>
                </c:pt>
                <c:pt idx="152">
                  <c:v>36815.199999999997</c:v>
                </c:pt>
                <c:pt idx="153">
                  <c:v>34476.800000000003</c:v>
                </c:pt>
                <c:pt idx="154">
                  <c:v>33456</c:v>
                </c:pt>
                <c:pt idx="155">
                  <c:v>32613.200000000001</c:v>
                </c:pt>
                <c:pt idx="156">
                  <c:v>32620</c:v>
                </c:pt>
                <c:pt idx="157">
                  <c:v>33915.599999999999</c:v>
                </c:pt>
                <c:pt idx="158">
                  <c:v>36495.199999999997</c:v>
                </c:pt>
                <c:pt idx="159">
                  <c:v>40172</c:v>
                </c:pt>
                <c:pt idx="160">
                  <c:v>44496</c:v>
                </c:pt>
                <c:pt idx="161">
                  <c:v>49172</c:v>
                </c:pt>
                <c:pt idx="162">
                  <c:v>53308</c:v>
                </c:pt>
                <c:pt idx="163">
                  <c:v>55540</c:v>
                </c:pt>
                <c:pt idx="164">
                  <c:v>54728</c:v>
                </c:pt>
                <c:pt idx="165">
                  <c:v>50104</c:v>
                </c:pt>
                <c:pt idx="166">
                  <c:v>43304</c:v>
                </c:pt>
                <c:pt idx="167">
                  <c:v>34639.599999999999</c:v>
                </c:pt>
                <c:pt idx="168">
                  <c:v>26600.400000000001</c:v>
                </c:pt>
                <c:pt idx="169">
                  <c:v>19763.2</c:v>
                </c:pt>
                <c:pt idx="170">
                  <c:v>14400.8</c:v>
                </c:pt>
                <c:pt idx="171">
                  <c:v>10468.4</c:v>
                </c:pt>
                <c:pt idx="172">
                  <c:v>7678.8</c:v>
                </c:pt>
                <c:pt idx="173">
                  <c:v>5683.6</c:v>
                </c:pt>
                <c:pt idx="174">
                  <c:v>4504.4000000000005</c:v>
                </c:pt>
                <c:pt idx="175">
                  <c:v>3200</c:v>
                </c:pt>
                <c:pt idx="176">
                  <c:v>2664</c:v>
                </c:pt>
                <c:pt idx="177">
                  <c:v>2128</c:v>
                </c:pt>
                <c:pt idx="178">
                  <c:v>1789.2</c:v>
                </c:pt>
                <c:pt idx="179">
                  <c:v>1647.6</c:v>
                </c:pt>
                <c:pt idx="180">
                  <c:v>1506</c:v>
                </c:pt>
                <c:pt idx="181">
                  <c:v>1364.4</c:v>
                </c:pt>
                <c:pt idx="182">
                  <c:v>1222.8</c:v>
                </c:pt>
                <c:pt idx="183">
                  <c:v>1110</c:v>
                </c:pt>
                <c:pt idx="184">
                  <c:v>1026</c:v>
                </c:pt>
                <c:pt idx="185">
                  <c:v>942</c:v>
                </c:pt>
                <c:pt idx="186">
                  <c:v>858</c:v>
                </c:pt>
                <c:pt idx="187">
                  <c:v>774</c:v>
                </c:pt>
                <c:pt idx="188">
                  <c:v>707.6</c:v>
                </c:pt>
                <c:pt idx="189">
                  <c:v>658.8</c:v>
                </c:pt>
                <c:pt idx="190">
                  <c:v>610</c:v>
                </c:pt>
                <c:pt idx="191">
                  <c:v>561.20000000000005</c:v>
                </c:pt>
                <c:pt idx="192">
                  <c:v>512.4</c:v>
                </c:pt>
                <c:pt idx="193">
                  <c:v>478.8</c:v>
                </c:pt>
                <c:pt idx="194">
                  <c:v>460.4</c:v>
                </c:pt>
                <c:pt idx="195">
                  <c:v>442</c:v>
                </c:pt>
                <c:pt idx="196">
                  <c:v>423.6</c:v>
                </c:pt>
                <c:pt idx="197">
                  <c:v>405.2</c:v>
                </c:pt>
                <c:pt idx="198">
                  <c:v>390.4</c:v>
                </c:pt>
                <c:pt idx="199">
                  <c:v>379.2</c:v>
                </c:pt>
                <c:pt idx="200">
                  <c:v>368</c:v>
                </c:pt>
                <c:pt idx="201">
                  <c:v>356.8</c:v>
                </c:pt>
                <c:pt idx="202">
                  <c:v>345.6</c:v>
                </c:pt>
                <c:pt idx="203">
                  <c:v>335.2</c:v>
                </c:pt>
                <c:pt idx="204">
                  <c:v>325.60000000000002</c:v>
                </c:pt>
                <c:pt idx="205">
                  <c:v>319.60000000000002</c:v>
                </c:pt>
                <c:pt idx="206">
                  <c:v>314</c:v>
                </c:pt>
                <c:pt idx="207">
                  <c:v>308.39999999999969</c:v>
                </c:pt>
                <c:pt idx="208">
                  <c:v>302.8</c:v>
                </c:pt>
                <c:pt idx="209">
                  <c:v>298</c:v>
                </c:pt>
                <c:pt idx="210">
                  <c:v>294</c:v>
                </c:pt>
                <c:pt idx="211">
                  <c:v>290</c:v>
                </c:pt>
                <c:pt idx="212">
                  <c:v>285.60000000000002</c:v>
                </c:pt>
                <c:pt idx="213">
                  <c:v>282</c:v>
                </c:pt>
                <c:pt idx="214">
                  <c:v>279.2</c:v>
                </c:pt>
                <c:pt idx="215">
                  <c:v>277.60000000000002</c:v>
                </c:pt>
                <c:pt idx="216">
                  <c:v>276</c:v>
                </c:pt>
                <c:pt idx="217">
                  <c:v>274.39999999999969</c:v>
                </c:pt>
                <c:pt idx="218">
                  <c:v>272.8</c:v>
                </c:pt>
                <c:pt idx="219">
                  <c:v>274.39999999999969</c:v>
                </c:pt>
                <c:pt idx="220">
                  <c:v>276</c:v>
                </c:pt>
                <c:pt idx="221">
                  <c:v>277.60000000000002</c:v>
                </c:pt>
                <c:pt idx="222">
                  <c:v>279.2</c:v>
                </c:pt>
                <c:pt idx="223">
                  <c:v>282</c:v>
                </c:pt>
                <c:pt idx="224">
                  <c:v>286</c:v>
                </c:pt>
                <c:pt idx="225">
                  <c:v>290</c:v>
                </c:pt>
                <c:pt idx="226">
                  <c:v>294</c:v>
                </c:pt>
                <c:pt idx="227">
                  <c:v>298</c:v>
                </c:pt>
                <c:pt idx="228">
                  <c:v>302.8</c:v>
                </c:pt>
                <c:pt idx="229">
                  <c:v>308.39999999999969</c:v>
                </c:pt>
                <c:pt idx="230">
                  <c:v>314</c:v>
                </c:pt>
                <c:pt idx="231">
                  <c:v>319.60000000000002</c:v>
                </c:pt>
                <c:pt idx="232">
                  <c:v>325.2</c:v>
                </c:pt>
                <c:pt idx="233">
                  <c:v>332</c:v>
                </c:pt>
                <c:pt idx="234">
                  <c:v>340</c:v>
                </c:pt>
                <c:pt idx="235">
                  <c:v>348</c:v>
                </c:pt>
                <c:pt idx="236">
                  <c:v>356</c:v>
                </c:pt>
                <c:pt idx="237">
                  <c:v>364</c:v>
                </c:pt>
                <c:pt idx="238">
                  <c:v>372.4</c:v>
                </c:pt>
                <c:pt idx="239">
                  <c:v>381.2</c:v>
                </c:pt>
                <c:pt idx="240">
                  <c:v>390</c:v>
                </c:pt>
                <c:pt idx="241">
                  <c:v>398.8</c:v>
                </c:pt>
                <c:pt idx="242">
                  <c:v>407.6</c:v>
                </c:pt>
                <c:pt idx="243">
                  <c:v>418.8</c:v>
                </c:pt>
                <c:pt idx="244">
                  <c:v>432.4</c:v>
                </c:pt>
                <c:pt idx="245">
                  <c:v>446</c:v>
                </c:pt>
                <c:pt idx="246">
                  <c:v>459.6</c:v>
                </c:pt>
                <c:pt idx="247">
                  <c:v>473.2</c:v>
                </c:pt>
                <c:pt idx="248">
                  <c:v>487.6</c:v>
                </c:pt>
                <c:pt idx="249">
                  <c:v>502.8</c:v>
                </c:pt>
                <c:pt idx="250">
                  <c:v>518</c:v>
                </c:pt>
                <c:pt idx="251">
                  <c:v>533.20000000000005</c:v>
                </c:pt>
                <c:pt idx="252">
                  <c:v>548.4</c:v>
                </c:pt>
                <c:pt idx="253">
                  <c:v>562</c:v>
                </c:pt>
                <c:pt idx="254">
                  <c:v>574</c:v>
                </c:pt>
                <c:pt idx="255">
                  <c:v>586</c:v>
                </c:pt>
                <c:pt idx="256">
                  <c:v>598</c:v>
                </c:pt>
                <c:pt idx="257">
                  <c:v>610</c:v>
                </c:pt>
                <c:pt idx="258">
                  <c:v>622.79999999999995</c:v>
                </c:pt>
                <c:pt idx="259">
                  <c:v>636.4</c:v>
                </c:pt>
                <c:pt idx="260">
                  <c:v>650</c:v>
                </c:pt>
                <c:pt idx="261">
                  <c:v>663.6</c:v>
                </c:pt>
                <c:pt idx="262">
                  <c:v>677.2</c:v>
                </c:pt>
                <c:pt idx="263">
                  <c:v>689.2</c:v>
                </c:pt>
                <c:pt idx="264">
                  <c:v>699.6</c:v>
                </c:pt>
                <c:pt idx="265">
                  <c:v>710</c:v>
                </c:pt>
                <c:pt idx="266">
                  <c:v>720.4</c:v>
                </c:pt>
                <c:pt idx="267">
                  <c:v>730.8</c:v>
                </c:pt>
                <c:pt idx="268">
                  <c:v>740</c:v>
                </c:pt>
                <c:pt idx="269">
                  <c:v>748</c:v>
                </c:pt>
                <c:pt idx="270">
                  <c:v>756</c:v>
                </c:pt>
                <c:pt idx="271">
                  <c:v>764</c:v>
                </c:pt>
                <c:pt idx="272">
                  <c:v>772</c:v>
                </c:pt>
                <c:pt idx="273">
                  <c:v>786.4</c:v>
                </c:pt>
                <c:pt idx="274">
                  <c:v>807.2</c:v>
                </c:pt>
                <c:pt idx="275">
                  <c:v>816</c:v>
                </c:pt>
                <c:pt idx="276">
                  <c:v>828</c:v>
                </c:pt>
                <c:pt idx="277">
                  <c:v>836</c:v>
                </c:pt>
                <c:pt idx="278">
                  <c:v>844</c:v>
                </c:pt>
                <c:pt idx="279">
                  <c:v>856</c:v>
                </c:pt>
                <c:pt idx="280">
                  <c:v>864</c:v>
                </c:pt>
                <c:pt idx="281">
                  <c:v>872</c:v>
                </c:pt>
                <c:pt idx="282">
                  <c:v>880</c:v>
                </c:pt>
                <c:pt idx="283">
                  <c:v>887.2</c:v>
                </c:pt>
                <c:pt idx="284">
                  <c:v>901.6</c:v>
                </c:pt>
                <c:pt idx="285">
                  <c:v>916</c:v>
                </c:pt>
                <c:pt idx="286">
                  <c:v>930.4</c:v>
                </c:pt>
                <c:pt idx="287">
                  <c:v>944.8</c:v>
                </c:pt>
                <c:pt idx="288">
                  <c:v>956.4</c:v>
                </c:pt>
                <c:pt idx="289">
                  <c:v>965.2</c:v>
                </c:pt>
                <c:pt idx="290">
                  <c:v>974</c:v>
                </c:pt>
                <c:pt idx="291">
                  <c:v>982.8</c:v>
                </c:pt>
                <c:pt idx="292">
                  <c:v>991.6</c:v>
                </c:pt>
                <c:pt idx="293">
                  <c:v>1001.2</c:v>
                </c:pt>
                <c:pt idx="294">
                  <c:v>1011.6</c:v>
                </c:pt>
                <c:pt idx="295">
                  <c:v>1022</c:v>
                </c:pt>
                <c:pt idx="296">
                  <c:v>1032.4000000000001</c:v>
                </c:pt>
                <c:pt idx="297">
                  <c:v>1042.8</c:v>
                </c:pt>
                <c:pt idx="298">
                  <c:v>1050</c:v>
                </c:pt>
                <c:pt idx="299">
                  <c:v>1054</c:v>
                </c:pt>
                <c:pt idx="300">
                  <c:v>1058</c:v>
                </c:pt>
                <c:pt idx="301">
                  <c:v>1062</c:v>
                </c:pt>
                <c:pt idx="302">
                  <c:v>1066</c:v>
                </c:pt>
                <c:pt idx="303">
                  <c:v>1072.8</c:v>
                </c:pt>
                <c:pt idx="304">
                  <c:v>1082.4000000000001</c:v>
                </c:pt>
                <c:pt idx="305">
                  <c:v>1092</c:v>
                </c:pt>
                <c:pt idx="306">
                  <c:v>1101.5999999999999</c:v>
                </c:pt>
                <c:pt idx="307">
                  <c:v>1111.2</c:v>
                </c:pt>
                <c:pt idx="308">
                  <c:v>1118.4000000000001</c:v>
                </c:pt>
                <c:pt idx="309">
                  <c:v>1123.2</c:v>
                </c:pt>
                <c:pt idx="310">
                  <c:v>1128</c:v>
                </c:pt>
                <c:pt idx="311">
                  <c:v>1132.8</c:v>
                </c:pt>
                <c:pt idx="312">
                  <c:v>1137.5999999999999</c:v>
                </c:pt>
                <c:pt idx="313">
                  <c:v>1142.8</c:v>
                </c:pt>
                <c:pt idx="314">
                  <c:v>1148.4000000000001</c:v>
                </c:pt>
                <c:pt idx="315">
                  <c:v>1154</c:v>
                </c:pt>
                <c:pt idx="316">
                  <c:v>1159.5999999999999</c:v>
                </c:pt>
                <c:pt idx="317">
                  <c:v>1165.2</c:v>
                </c:pt>
                <c:pt idx="318">
                  <c:v>1170</c:v>
                </c:pt>
                <c:pt idx="319">
                  <c:v>1174</c:v>
                </c:pt>
                <c:pt idx="320">
                  <c:v>1178</c:v>
                </c:pt>
                <c:pt idx="321">
                  <c:v>1182</c:v>
                </c:pt>
                <c:pt idx="322">
                  <c:v>1186</c:v>
                </c:pt>
                <c:pt idx="323">
                  <c:v>1190</c:v>
                </c:pt>
                <c:pt idx="324">
                  <c:v>1194</c:v>
                </c:pt>
                <c:pt idx="325">
                  <c:v>1198</c:v>
                </c:pt>
                <c:pt idx="326">
                  <c:v>1202</c:v>
                </c:pt>
                <c:pt idx="327">
                  <c:v>1206</c:v>
                </c:pt>
                <c:pt idx="328">
                  <c:v>1209.2</c:v>
                </c:pt>
                <c:pt idx="329">
                  <c:v>1211.5999999999999</c:v>
                </c:pt>
                <c:pt idx="330">
                  <c:v>1214</c:v>
                </c:pt>
                <c:pt idx="331">
                  <c:v>1216.4000000000001</c:v>
                </c:pt>
                <c:pt idx="332">
                  <c:v>1218.8</c:v>
                </c:pt>
                <c:pt idx="333">
                  <c:v>1220.8</c:v>
                </c:pt>
                <c:pt idx="334">
                  <c:v>1222.4000000000001</c:v>
                </c:pt>
                <c:pt idx="335">
                  <c:v>1224</c:v>
                </c:pt>
                <c:pt idx="336">
                  <c:v>1225.5999999999999</c:v>
                </c:pt>
                <c:pt idx="337">
                  <c:v>1227.2</c:v>
                </c:pt>
                <c:pt idx="338">
                  <c:v>1226.8</c:v>
                </c:pt>
                <c:pt idx="339">
                  <c:v>1224.4000000000001</c:v>
                </c:pt>
                <c:pt idx="340">
                  <c:v>1222</c:v>
                </c:pt>
                <c:pt idx="341">
                  <c:v>1219.5999999999999</c:v>
                </c:pt>
                <c:pt idx="342">
                  <c:v>1217.2</c:v>
                </c:pt>
                <c:pt idx="343">
                  <c:v>1215.5999999999999</c:v>
                </c:pt>
                <c:pt idx="344">
                  <c:v>1214.8</c:v>
                </c:pt>
                <c:pt idx="345">
                  <c:v>1214</c:v>
                </c:pt>
                <c:pt idx="346">
                  <c:v>1213.2</c:v>
                </c:pt>
                <c:pt idx="347">
                  <c:v>1212.4000000000001</c:v>
                </c:pt>
                <c:pt idx="348">
                  <c:v>1210.4000000000001</c:v>
                </c:pt>
                <c:pt idx="349">
                  <c:v>1207.2</c:v>
                </c:pt>
                <c:pt idx="350">
                  <c:v>1204</c:v>
                </c:pt>
                <c:pt idx="351">
                  <c:v>1200.8</c:v>
                </c:pt>
                <c:pt idx="352">
                  <c:v>1197.5999999999999</c:v>
                </c:pt>
                <c:pt idx="353">
                  <c:v>1194</c:v>
                </c:pt>
                <c:pt idx="354">
                  <c:v>1190</c:v>
                </c:pt>
                <c:pt idx="355">
                  <c:v>1186</c:v>
                </c:pt>
                <c:pt idx="356">
                  <c:v>1182</c:v>
                </c:pt>
                <c:pt idx="357">
                  <c:v>1178</c:v>
                </c:pt>
                <c:pt idx="358">
                  <c:v>1173.2</c:v>
                </c:pt>
                <c:pt idx="359">
                  <c:v>1167.5999999999999</c:v>
                </c:pt>
                <c:pt idx="360">
                  <c:v>1162</c:v>
                </c:pt>
                <c:pt idx="361">
                  <c:v>1156.4000000000001</c:v>
                </c:pt>
                <c:pt idx="362">
                  <c:v>1150.8</c:v>
                </c:pt>
                <c:pt idx="363">
                  <c:v>1144</c:v>
                </c:pt>
                <c:pt idx="364">
                  <c:v>1136</c:v>
                </c:pt>
                <c:pt idx="365">
                  <c:v>1128</c:v>
                </c:pt>
                <c:pt idx="366">
                  <c:v>1120</c:v>
                </c:pt>
                <c:pt idx="367">
                  <c:v>1112</c:v>
                </c:pt>
                <c:pt idx="368">
                  <c:v>1102.4000000000001</c:v>
                </c:pt>
                <c:pt idx="369">
                  <c:v>1091.2</c:v>
                </c:pt>
                <c:pt idx="370">
                  <c:v>1080</c:v>
                </c:pt>
                <c:pt idx="371">
                  <c:v>1068.8</c:v>
                </c:pt>
                <c:pt idx="372">
                  <c:v>1057.5999999999999</c:v>
                </c:pt>
                <c:pt idx="373">
                  <c:v>1046.4000000000001</c:v>
                </c:pt>
                <c:pt idx="374">
                  <c:v>1035.2</c:v>
                </c:pt>
                <c:pt idx="375">
                  <c:v>1024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Hb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Sheet1!$A$2:$A$378</c:f>
              <c:numCache>
                <c:formatCode>General</c:formatCode>
                <c:ptCount val="377"/>
                <c:pt idx="0">
                  <c:v>250</c:v>
                </c:pt>
                <c:pt idx="1">
                  <c:v>252</c:v>
                </c:pt>
                <c:pt idx="2">
                  <c:v>254</c:v>
                </c:pt>
                <c:pt idx="3">
                  <c:v>256</c:v>
                </c:pt>
                <c:pt idx="4">
                  <c:v>258</c:v>
                </c:pt>
                <c:pt idx="5">
                  <c:v>260</c:v>
                </c:pt>
                <c:pt idx="6">
                  <c:v>262</c:v>
                </c:pt>
                <c:pt idx="7">
                  <c:v>264</c:v>
                </c:pt>
                <c:pt idx="8">
                  <c:v>266</c:v>
                </c:pt>
                <c:pt idx="9">
                  <c:v>268</c:v>
                </c:pt>
                <c:pt idx="10">
                  <c:v>270</c:v>
                </c:pt>
                <c:pt idx="11">
                  <c:v>272</c:v>
                </c:pt>
                <c:pt idx="12">
                  <c:v>274</c:v>
                </c:pt>
                <c:pt idx="13">
                  <c:v>276</c:v>
                </c:pt>
                <c:pt idx="14">
                  <c:v>278</c:v>
                </c:pt>
                <c:pt idx="15">
                  <c:v>280</c:v>
                </c:pt>
                <c:pt idx="16">
                  <c:v>282</c:v>
                </c:pt>
                <c:pt idx="17">
                  <c:v>284</c:v>
                </c:pt>
                <c:pt idx="18">
                  <c:v>286</c:v>
                </c:pt>
                <c:pt idx="19">
                  <c:v>288</c:v>
                </c:pt>
                <c:pt idx="20">
                  <c:v>290</c:v>
                </c:pt>
                <c:pt idx="21">
                  <c:v>292</c:v>
                </c:pt>
                <c:pt idx="22">
                  <c:v>294</c:v>
                </c:pt>
                <c:pt idx="23">
                  <c:v>296</c:v>
                </c:pt>
                <c:pt idx="24">
                  <c:v>298</c:v>
                </c:pt>
                <c:pt idx="25">
                  <c:v>300</c:v>
                </c:pt>
                <c:pt idx="26">
                  <c:v>302</c:v>
                </c:pt>
                <c:pt idx="27">
                  <c:v>304</c:v>
                </c:pt>
                <c:pt idx="28">
                  <c:v>306</c:v>
                </c:pt>
                <c:pt idx="29">
                  <c:v>308</c:v>
                </c:pt>
                <c:pt idx="30">
                  <c:v>310</c:v>
                </c:pt>
                <c:pt idx="31">
                  <c:v>312</c:v>
                </c:pt>
                <c:pt idx="32">
                  <c:v>314</c:v>
                </c:pt>
                <c:pt idx="33">
                  <c:v>316</c:v>
                </c:pt>
                <c:pt idx="34">
                  <c:v>318</c:v>
                </c:pt>
                <c:pt idx="35">
                  <c:v>320</c:v>
                </c:pt>
                <c:pt idx="36">
                  <c:v>322</c:v>
                </c:pt>
                <c:pt idx="37">
                  <c:v>324</c:v>
                </c:pt>
                <c:pt idx="38">
                  <c:v>326</c:v>
                </c:pt>
                <c:pt idx="39">
                  <c:v>328</c:v>
                </c:pt>
                <c:pt idx="40">
                  <c:v>330</c:v>
                </c:pt>
                <c:pt idx="41">
                  <c:v>332</c:v>
                </c:pt>
                <c:pt idx="42">
                  <c:v>334</c:v>
                </c:pt>
                <c:pt idx="43">
                  <c:v>336</c:v>
                </c:pt>
                <c:pt idx="44">
                  <c:v>338</c:v>
                </c:pt>
                <c:pt idx="45">
                  <c:v>340</c:v>
                </c:pt>
                <c:pt idx="46">
                  <c:v>342</c:v>
                </c:pt>
                <c:pt idx="47">
                  <c:v>344</c:v>
                </c:pt>
                <c:pt idx="48">
                  <c:v>346</c:v>
                </c:pt>
                <c:pt idx="49">
                  <c:v>348</c:v>
                </c:pt>
                <c:pt idx="50">
                  <c:v>350</c:v>
                </c:pt>
                <c:pt idx="51">
                  <c:v>352</c:v>
                </c:pt>
                <c:pt idx="52">
                  <c:v>354</c:v>
                </c:pt>
                <c:pt idx="53">
                  <c:v>356</c:v>
                </c:pt>
                <c:pt idx="54">
                  <c:v>358</c:v>
                </c:pt>
                <c:pt idx="55">
                  <c:v>360</c:v>
                </c:pt>
                <c:pt idx="56">
                  <c:v>362</c:v>
                </c:pt>
                <c:pt idx="57">
                  <c:v>364</c:v>
                </c:pt>
                <c:pt idx="58">
                  <c:v>366</c:v>
                </c:pt>
                <c:pt idx="59">
                  <c:v>368</c:v>
                </c:pt>
                <c:pt idx="60">
                  <c:v>370</c:v>
                </c:pt>
                <c:pt idx="61">
                  <c:v>372</c:v>
                </c:pt>
                <c:pt idx="62">
                  <c:v>374</c:v>
                </c:pt>
                <c:pt idx="63">
                  <c:v>376</c:v>
                </c:pt>
                <c:pt idx="64">
                  <c:v>378</c:v>
                </c:pt>
                <c:pt idx="65">
                  <c:v>380</c:v>
                </c:pt>
                <c:pt idx="66">
                  <c:v>382</c:v>
                </c:pt>
                <c:pt idx="67">
                  <c:v>384</c:v>
                </c:pt>
                <c:pt idx="68">
                  <c:v>386</c:v>
                </c:pt>
                <c:pt idx="69">
                  <c:v>388</c:v>
                </c:pt>
                <c:pt idx="70">
                  <c:v>390</c:v>
                </c:pt>
                <c:pt idx="71">
                  <c:v>392</c:v>
                </c:pt>
                <c:pt idx="72">
                  <c:v>394</c:v>
                </c:pt>
                <c:pt idx="73">
                  <c:v>396</c:v>
                </c:pt>
                <c:pt idx="74">
                  <c:v>398</c:v>
                </c:pt>
                <c:pt idx="75">
                  <c:v>400</c:v>
                </c:pt>
                <c:pt idx="76">
                  <c:v>402</c:v>
                </c:pt>
                <c:pt idx="77">
                  <c:v>404</c:v>
                </c:pt>
                <c:pt idx="78">
                  <c:v>406</c:v>
                </c:pt>
                <c:pt idx="79">
                  <c:v>408</c:v>
                </c:pt>
                <c:pt idx="80">
                  <c:v>410</c:v>
                </c:pt>
                <c:pt idx="81">
                  <c:v>412</c:v>
                </c:pt>
                <c:pt idx="82">
                  <c:v>414</c:v>
                </c:pt>
                <c:pt idx="83">
                  <c:v>416</c:v>
                </c:pt>
                <c:pt idx="84">
                  <c:v>418</c:v>
                </c:pt>
                <c:pt idx="85">
                  <c:v>420</c:v>
                </c:pt>
                <c:pt idx="86">
                  <c:v>422</c:v>
                </c:pt>
                <c:pt idx="87">
                  <c:v>424</c:v>
                </c:pt>
                <c:pt idx="88">
                  <c:v>426</c:v>
                </c:pt>
                <c:pt idx="89">
                  <c:v>428</c:v>
                </c:pt>
                <c:pt idx="90">
                  <c:v>430</c:v>
                </c:pt>
                <c:pt idx="91">
                  <c:v>432</c:v>
                </c:pt>
                <c:pt idx="92">
                  <c:v>434</c:v>
                </c:pt>
                <c:pt idx="93">
                  <c:v>436</c:v>
                </c:pt>
                <c:pt idx="94">
                  <c:v>438</c:v>
                </c:pt>
                <c:pt idx="95">
                  <c:v>440</c:v>
                </c:pt>
                <c:pt idx="96">
                  <c:v>442</c:v>
                </c:pt>
                <c:pt idx="97">
                  <c:v>444</c:v>
                </c:pt>
                <c:pt idx="98">
                  <c:v>446</c:v>
                </c:pt>
                <c:pt idx="99">
                  <c:v>448</c:v>
                </c:pt>
                <c:pt idx="100">
                  <c:v>450</c:v>
                </c:pt>
                <c:pt idx="101">
                  <c:v>452</c:v>
                </c:pt>
                <c:pt idx="102">
                  <c:v>454</c:v>
                </c:pt>
                <c:pt idx="103">
                  <c:v>456</c:v>
                </c:pt>
                <c:pt idx="104">
                  <c:v>458</c:v>
                </c:pt>
                <c:pt idx="105">
                  <c:v>460</c:v>
                </c:pt>
                <c:pt idx="106">
                  <c:v>462</c:v>
                </c:pt>
                <c:pt idx="107">
                  <c:v>464</c:v>
                </c:pt>
                <c:pt idx="108">
                  <c:v>466</c:v>
                </c:pt>
                <c:pt idx="109">
                  <c:v>468</c:v>
                </c:pt>
                <c:pt idx="110">
                  <c:v>470</c:v>
                </c:pt>
                <c:pt idx="111">
                  <c:v>472</c:v>
                </c:pt>
                <c:pt idx="112">
                  <c:v>474</c:v>
                </c:pt>
                <c:pt idx="113">
                  <c:v>476</c:v>
                </c:pt>
                <c:pt idx="114">
                  <c:v>478</c:v>
                </c:pt>
                <c:pt idx="115">
                  <c:v>480</c:v>
                </c:pt>
                <c:pt idx="116">
                  <c:v>482</c:v>
                </c:pt>
                <c:pt idx="117">
                  <c:v>484</c:v>
                </c:pt>
                <c:pt idx="118">
                  <c:v>486</c:v>
                </c:pt>
                <c:pt idx="119">
                  <c:v>488</c:v>
                </c:pt>
                <c:pt idx="120">
                  <c:v>490</c:v>
                </c:pt>
                <c:pt idx="121">
                  <c:v>492</c:v>
                </c:pt>
                <c:pt idx="122">
                  <c:v>494</c:v>
                </c:pt>
                <c:pt idx="123">
                  <c:v>496</c:v>
                </c:pt>
                <c:pt idx="124">
                  <c:v>498</c:v>
                </c:pt>
                <c:pt idx="125">
                  <c:v>500</c:v>
                </c:pt>
                <c:pt idx="126">
                  <c:v>502</c:v>
                </c:pt>
                <c:pt idx="127">
                  <c:v>504</c:v>
                </c:pt>
                <c:pt idx="128">
                  <c:v>506</c:v>
                </c:pt>
                <c:pt idx="129">
                  <c:v>508</c:v>
                </c:pt>
                <c:pt idx="130">
                  <c:v>510</c:v>
                </c:pt>
                <c:pt idx="131">
                  <c:v>512</c:v>
                </c:pt>
                <c:pt idx="132">
                  <c:v>514</c:v>
                </c:pt>
                <c:pt idx="133">
                  <c:v>516</c:v>
                </c:pt>
                <c:pt idx="134">
                  <c:v>518</c:v>
                </c:pt>
                <c:pt idx="135">
                  <c:v>520</c:v>
                </c:pt>
                <c:pt idx="136">
                  <c:v>522</c:v>
                </c:pt>
                <c:pt idx="137">
                  <c:v>524</c:v>
                </c:pt>
                <c:pt idx="138">
                  <c:v>526</c:v>
                </c:pt>
                <c:pt idx="139">
                  <c:v>528</c:v>
                </c:pt>
                <c:pt idx="140">
                  <c:v>530</c:v>
                </c:pt>
                <c:pt idx="141">
                  <c:v>532</c:v>
                </c:pt>
                <c:pt idx="142">
                  <c:v>534</c:v>
                </c:pt>
                <c:pt idx="143">
                  <c:v>536</c:v>
                </c:pt>
                <c:pt idx="144">
                  <c:v>538</c:v>
                </c:pt>
                <c:pt idx="145">
                  <c:v>540</c:v>
                </c:pt>
                <c:pt idx="146">
                  <c:v>542</c:v>
                </c:pt>
                <c:pt idx="147">
                  <c:v>544</c:v>
                </c:pt>
                <c:pt idx="148">
                  <c:v>546</c:v>
                </c:pt>
                <c:pt idx="149">
                  <c:v>548</c:v>
                </c:pt>
                <c:pt idx="150">
                  <c:v>550</c:v>
                </c:pt>
                <c:pt idx="151">
                  <c:v>552</c:v>
                </c:pt>
                <c:pt idx="152">
                  <c:v>554</c:v>
                </c:pt>
                <c:pt idx="153">
                  <c:v>556</c:v>
                </c:pt>
                <c:pt idx="154">
                  <c:v>558</c:v>
                </c:pt>
                <c:pt idx="155">
                  <c:v>560</c:v>
                </c:pt>
                <c:pt idx="156">
                  <c:v>562</c:v>
                </c:pt>
                <c:pt idx="157">
                  <c:v>564</c:v>
                </c:pt>
                <c:pt idx="158">
                  <c:v>566</c:v>
                </c:pt>
                <c:pt idx="159">
                  <c:v>568</c:v>
                </c:pt>
                <c:pt idx="160">
                  <c:v>570</c:v>
                </c:pt>
                <c:pt idx="161">
                  <c:v>572</c:v>
                </c:pt>
                <c:pt idx="162">
                  <c:v>574</c:v>
                </c:pt>
                <c:pt idx="163">
                  <c:v>576</c:v>
                </c:pt>
                <c:pt idx="164">
                  <c:v>578</c:v>
                </c:pt>
                <c:pt idx="165">
                  <c:v>580</c:v>
                </c:pt>
                <c:pt idx="166">
                  <c:v>582</c:v>
                </c:pt>
                <c:pt idx="167">
                  <c:v>584</c:v>
                </c:pt>
                <c:pt idx="168">
                  <c:v>586</c:v>
                </c:pt>
                <c:pt idx="169">
                  <c:v>588</c:v>
                </c:pt>
                <c:pt idx="170">
                  <c:v>590</c:v>
                </c:pt>
                <c:pt idx="171">
                  <c:v>592</c:v>
                </c:pt>
                <c:pt idx="172">
                  <c:v>594</c:v>
                </c:pt>
                <c:pt idx="173">
                  <c:v>596</c:v>
                </c:pt>
                <c:pt idx="174">
                  <c:v>598</c:v>
                </c:pt>
                <c:pt idx="175">
                  <c:v>600</c:v>
                </c:pt>
                <c:pt idx="176">
                  <c:v>602</c:v>
                </c:pt>
                <c:pt idx="177">
                  <c:v>604</c:v>
                </c:pt>
                <c:pt idx="178">
                  <c:v>606</c:v>
                </c:pt>
                <c:pt idx="179">
                  <c:v>608</c:v>
                </c:pt>
                <c:pt idx="180">
                  <c:v>610</c:v>
                </c:pt>
                <c:pt idx="181">
                  <c:v>612</c:v>
                </c:pt>
                <c:pt idx="182">
                  <c:v>614</c:v>
                </c:pt>
                <c:pt idx="183">
                  <c:v>616</c:v>
                </c:pt>
                <c:pt idx="184">
                  <c:v>618</c:v>
                </c:pt>
                <c:pt idx="185">
                  <c:v>620</c:v>
                </c:pt>
                <c:pt idx="186">
                  <c:v>622</c:v>
                </c:pt>
                <c:pt idx="187">
                  <c:v>624</c:v>
                </c:pt>
                <c:pt idx="188">
                  <c:v>626</c:v>
                </c:pt>
                <c:pt idx="189">
                  <c:v>628</c:v>
                </c:pt>
                <c:pt idx="190">
                  <c:v>630</c:v>
                </c:pt>
                <c:pt idx="191">
                  <c:v>632</c:v>
                </c:pt>
                <c:pt idx="192">
                  <c:v>634</c:v>
                </c:pt>
                <c:pt idx="193">
                  <c:v>636</c:v>
                </c:pt>
                <c:pt idx="194">
                  <c:v>638</c:v>
                </c:pt>
                <c:pt idx="195">
                  <c:v>640</c:v>
                </c:pt>
                <c:pt idx="196">
                  <c:v>642</c:v>
                </c:pt>
                <c:pt idx="197">
                  <c:v>644</c:v>
                </c:pt>
                <c:pt idx="198">
                  <c:v>646</c:v>
                </c:pt>
                <c:pt idx="199">
                  <c:v>648</c:v>
                </c:pt>
                <c:pt idx="200">
                  <c:v>650</c:v>
                </c:pt>
                <c:pt idx="201">
                  <c:v>652</c:v>
                </c:pt>
                <c:pt idx="202">
                  <c:v>654</c:v>
                </c:pt>
                <c:pt idx="203">
                  <c:v>656</c:v>
                </c:pt>
                <c:pt idx="204">
                  <c:v>658</c:v>
                </c:pt>
                <c:pt idx="205">
                  <c:v>660</c:v>
                </c:pt>
                <c:pt idx="206">
                  <c:v>662</c:v>
                </c:pt>
                <c:pt idx="207">
                  <c:v>664</c:v>
                </c:pt>
                <c:pt idx="208">
                  <c:v>666</c:v>
                </c:pt>
                <c:pt idx="209">
                  <c:v>668</c:v>
                </c:pt>
                <c:pt idx="210">
                  <c:v>670</c:v>
                </c:pt>
                <c:pt idx="211">
                  <c:v>672</c:v>
                </c:pt>
                <c:pt idx="212">
                  <c:v>674</c:v>
                </c:pt>
                <c:pt idx="213">
                  <c:v>676</c:v>
                </c:pt>
                <c:pt idx="214">
                  <c:v>678</c:v>
                </c:pt>
                <c:pt idx="215">
                  <c:v>680</c:v>
                </c:pt>
                <c:pt idx="216">
                  <c:v>682</c:v>
                </c:pt>
                <c:pt idx="217">
                  <c:v>684</c:v>
                </c:pt>
                <c:pt idx="218">
                  <c:v>686</c:v>
                </c:pt>
                <c:pt idx="219">
                  <c:v>688</c:v>
                </c:pt>
                <c:pt idx="220">
                  <c:v>690</c:v>
                </c:pt>
                <c:pt idx="221">
                  <c:v>692</c:v>
                </c:pt>
                <c:pt idx="222">
                  <c:v>694</c:v>
                </c:pt>
                <c:pt idx="223">
                  <c:v>696</c:v>
                </c:pt>
                <c:pt idx="224">
                  <c:v>698</c:v>
                </c:pt>
                <c:pt idx="225">
                  <c:v>700</c:v>
                </c:pt>
                <c:pt idx="226">
                  <c:v>702</c:v>
                </c:pt>
                <c:pt idx="227">
                  <c:v>704</c:v>
                </c:pt>
                <c:pt idx="228">
                  <c:v>706</c:v>
                </c:pt>
                <c:pt idx="229">
                  <c:v>708</c:v>
                </c:pt>
                <c:pt idx="230">
                  <c:v>710</c:v>
                </c:pt>
                <c:pt idx="231">
                  <c:v>712</c:v>
                </c:pt>
                <c:pt idx="232">
                  <c:v>714</c:v>
                </c:pt>
                <c:pt idx="233">
                  <c:v>716</c:v>
                </c:pt>
                <c:pt idx="234">
                  <c:v>718</c:v>
                </c:pt>
                <c:pt idx="235">
                  <c:v>720</c:v>
                </c:pt>
                <c:pt idx="236">
                  <c:v>722</c:v>
                </c:pt>
                <c:pt idx="237">
                  <c:v>724</c:v>
                </c:pt>
                <c:pt idx="238">
                  <c:v>726</c:v>
                </c:pt>
                <c:pt idx="239">
                  <c:v>728</c:v>
                </c:pt>
                <c:pt idx="240">
                  <c:v>730</c:v>
                </c:pt>
                <c:pt idx="241">
                  <c:v>732</c:v>
                </c:pt>
                <c:pt idx="242">
                  <c:v>734</c:v>
                </c:pt>
                <c:pt idx="243">
                  <c:v>736</c:v>
                </c:pt>
                <c:pt idx="244">
                  <c:v>738</c:v>
                </c:pt>
                <c:pt idx="245">
                  <c:v>740</c:v>
                </c:pt>
                <c:pt idx="246">
                  <c:v>742</c:v>
                </c:pt>
                <c:pt idx="247">
                  <c:v>744</c:v>
                </c:pt>
                <c:pt idx="248">
                  <c:v>746</c:v>
                </c:pt>
                <c:pt idx="249">
                  <c:v>748</c:v>
                </c:pt>
                <c:pt idx="250">
                  <c:v>750</c:v>
                </c:pt>
                <c:pt idx="251">
                  <c:v>752</c:v>
                </c:pt>
                <c:pt idx="252">
                  <c:v>754</c:v>
                </c:pt>
                <c:pt idx="253">
                  <c:v>756</c:v>
                </c:pt>
                <c:pt idx="254">
                  <c:v>758</c:v>
                </c:pt>
                <c:pt idx="255">
                  <c:v>760</c:v>
                </c:pt>
                <c:pt idx="256">
                  <c:v>762</c:v>
                </c:pt>
                <c:pt idx="257">
                  <c:v>764</c:v>
                </c:pt>
                <c:pt idx="258">
                  <c:v>766</c:v>
                </c:pt>
                <c:pt idx="259">
                  <c:v>768</c:v>
                </c:pt>
                <c:pt idx="260">
                  <c:v>770</c:v>
                </c:pt>
                <c:pt idx="261">
                  <c:v>772</c:v>
                </c:pt>
                <c:pt idx="262">
                  <c:v>774</c:v>
                </c:pt>
                <c:pt idx="263">
                  <c:v>776</c:v>
                </c:pt>
                <c:pt idx="264">
                  <c:v>778</c:v>
                </c:pt>
                <c:pt idx="265">
                  <c:v>780</c:v>
                </c:pt>
                <c:pt idx="266">
                  <c:v>782</c:v>
                </c:pt>
                <c:pt idx="267">
                  <c:v>784</c:v>
                </c:pt>
                <c:pt idx="268">
                  <c:v>786</c:v>
                </c:pt>
                <c:pt idx="269">
                  <c:v>788</c:v>
                </c:pt>
                <c:pt idx="270">
                  <c:v>790</c:v>
                </c:pt>
                <c:pt idx="271">
                  <c:v>792</c:v>
                </c:pt>
                <c:pt idx="272">
                  <c:v>794</c:v>
                </c:pt>
                <c:pt idx="273">
                  <c:v>796</c:v>
                </c:pt>
                <c:pt idx="274">
                  <c:v>798</c:v>
                </c:pt>
                <c:pt idx="275">
                  <c:v>800</c:v>
                </c:pt>
                <c:pt idx="276">
                  <c:v>802</c:v>
                </c:pt>
                <c:pt idx="277">
                  <c:v>804</c:v>
                </c:pt>
                <c:pt idx="278">
                  <c:v>806</c:v>
                </c:pt>
                <c:pt idx="279">
                  <c:v>808</c:v>
                </c:pt>
                <c:pt idx="280">
                  <c:v>810</c:v>
                </c:pt>
                <c:pt idx="281">
                  <c:v>812</c:v>
                </c:pt>
                <c:pt idx="282">
                  <c:v>814</c:v>
                </c:pt>
                <c:pt idx="283">
                  <c:v>816</c:v>
                </c:pt>
                <c:pt idx="284">
                  <c:v>818</c:v>
                </c:pt>
                <c:pt idx="285">
                  <c:v>820</c:v>
                </c:pt>
                <c:pt idx="286">
                  <c:v>822</c:v>
                </c:pt>
                <c:pt idx="287">
                  <c:v>824</c:v>
                </c:pt>
                <c:pt idx="288">
                  <c:v>826</c:v>
                </c:pt>
                <c:pt idx="289">
                  <c:v>828</c:v>
                </c:pt>
                <c:pt idx="290">
                  <c:v>830</c:v>
                </c:pt>
                <c:pt idx="291">
                  <c:v>832</c:v>
                </c:pt>
                <c:pt idx="292">
                  <c:v>834</c:v>
                </c:pt>
                <c:pt idx="293">
                  <c:v>836</c:v>
                </c:pt>
                <c:pt idx="294">
                  <c:v>838</c:v>
                </c:pt>
                <c:pt idx="295">
                  <c:v>840</c:v>
                </c:pt>
                <c:pt idx="296">
                  <c:v>842</c:v>
                </c:pt>
                <c:pt idx="297">
                  <c:v>844</c:v>
                </c:pt>
                <c:pt idx="298">
                  <c:v>846</c:v>
                </c:pt>
                <c:pt idx="299">
                  <c:v>848</c:v>
                </c:pt>
                <c:pt idx="300">
                  <c:v>850</c:v>
                </c:pt>
                <c:pt idx="301">
                  <c:v>852</c:v>
                </c:pt>
                <c:pt idx="302">
                  <c:v>854</c:v>
                </c:pt>
                <c:pt idx="303">
                  <c:v>856</c:v>
                </c:pt>
                <c:pt idx="304">
                  <c:v>858</c:v>
                </c:pt>
                <c:pt idx="305">
                  <c:v>860</c:v>
                </c:pt>
                <c:pt idx="306">
                  <c:v>862</c:v>
                </c:pt>
                <c:pt idx="307">
                  <c:v>864</c:v>
                </c:pt>
                <c:pt idx="308">
                  <c:v>866</c:v>
                </c:pt>
                <c:pt idx="309">
                  <c:v>868</c:v>
                </c:pt>
                <c:pt idx="310">
                  <c:v>870</c:v>
                </c:pt>
                <c:pt idx="311">
                  <c:v>872</c:v>
                </c:pt>
                <c:pt idx="312">
                  <c:v>874</c:v>
                </c:pt>
                <c:pt idx="313">
                  <c:v>876</c:v>
                </c:pt>
                <c:pt idx="314">
                  <c:v>878</c:v>
                </c:pt>
                <c:pt idx="315">
                  <c:v>880</c:v>
                </c:pt>
                <c:pt idx="316">
                  <c:v>882</c:v>
                </c:pt>
                <c:pt idx="317">
                  <c:v>884</c:v>
                </c:pt>
                <c:pt idx="318">
                  <c:v>886</c:v>
                </c:pt>
                <c:pt idx="319">
                  <c:v>888</c:v>
                </c:pt>
                <c:pt idx="320">
                  <c:v>890</c:v>
                </c:pt>
                <c:pt idx="321">
                  <c:v>892</c:v>
                </c:pt>
                <c:pt idx="322">
                  <c:v>894</c:v>
                </c:pt>
                <c:pt idx="323">
                  <c:v>896</c:v>
                </c:pt>
                <c:pt idx="324">
                  <c:v>898</c:v>
                </c:pt>
                <c:pt idx="325">
                  <c:v>900</c:v>
                </c:pt>
                <c:pt idx="326">
                  <c:v>902</c:v>
                </c:pt>
                <c:pt idx="327">
                  <c:v>904</c:v>
                </c:pt>
                <c:pt idx="328">
                  <c:v>906</c:v>
                </c:pt>
                <c:pt idx="329">
                  <c:v>908</c:v>
                </c:pt>
                <c:pt idx="330">
                  <c:v>910</c:v>
                </c:pt>
                <c:pt idx="331">
                  <c:v>912</c:v>
                </c:pt>
                <c:pt idx="332">
                  <c:v>914</c:v>
                </c:pt>
                <c:pt idx="333">
                  <c:v>916</c:v>
                </c:pt>
                <c:pt idx="334">
                  <c:v>918</c:v>
                </c:pt>
                <c:pt idx="335">
                  <c:v>920</c:v>
                </c:pt>
                <c:pt idx="336">
                  <c:v>922</c:v>
                </c:pt>
                <c:pt idx="337">
                  <c:v>924</c:v>
                </c:pt>
                <c:pt idx="338">
                  <c:v>926</c:v>
                </c:pt>
                <c:pt idx="339">
                  <c:v>928</c:v>
                </c:pt>
                <c:pt idx="340">
                  <c:v>930</c:v>
                </c:pt>
                <c:pt idx="341">
                  <c:v>932</c:v>
                </c:pt>
                <c:pt idx="342">
                  <c:v>934</c:v>
                </c:pt>
                <c:pt idx="343">
                  <c:v>936</c:v>
                </c:pt>
                <c:pt idx="344">
                  <c:v>938</c:v>
                </c:pt>
                <c:pt idx="345">
                  <c:v>940</c:v>
                </c:pt>
                <c:pt idx="346">
                  <c:v>942</c:v>
                </c:pt>
                <c:pt idx="347">
                  <c:v>944</c:v>
                </c:pt>
                <c:pt idx="348">
                  <c:v>946</c:v>
                </c:pt>
                <c:pt idx="349">
                  <c:v>948</c:v>
                </c:pt>
                <c:pt idx="350">
                  <c:v>950</c:v>
                </c:pt>
                <c:pt idx="351">
                  <c:v>952</c:v>
                </c:pt>
                <c:pt idx="352">
                  <c:v>954</c:v>
                </c:pt>
                <c:pt idx="353">
                  <c:v>956</c:v>
                </c:pt>
                <c:pt idx="354">
                  <c:v>958</c:v>
                </c:pt>
                <c:pt idx="355">
                  <c:v>960</c:v>
                </c:pt>
                <c:pt idx="356">
                  <c:v>962</c:v>
                </c:pt>
                <c:pt idx="357">
                  <c:v>964</c:v>
                </c:pt>
                <c:pt idx="358">
                  <c:v>966</c:v>
                </c:pt>
                <c:pt idx="359">
                  <c:v>968</c:v>
                </c:pt>
                <c:pt idx="360">
                  <c:v>970</c:v>
                </c:pt>
                <c:pt idx="361">
                  <c:v>972</c:v>
                </c:pt>
                <c:pt idx="362">
                  <c:v>974</c:v>
                </c:pt>
                <c:pt idx="363">
                  <c:v>976</c:v>
                </c:pt>
                <c:pt idx="364">
                  <c:v>978</c:v>
                </c:pt>
                <c:pt idx="365">
                  <c:v>980</c:v>
                </c:pt>
                <c:pt idx="366">
                  <c:v>982</c:v>
                </c:pt>
                <c:pt idx="367">
                  <c:v>984</c:v>
                </c:pt>
                <c:pt idx="368">
                  <c:v>986</c:v>
                </c:pt>
                <c:pt idx="369">
                  <c:v>988</c:v>
                </c:pt>
                <c:pt idx="370">
                  <c:v>990</c:v>
                </c:pt>
                <c:pt idx="371">
                  <c:v>992</c:v>
                </c:pt>
                <c:pt idx="372">
                  <c:v>994</c:v>
                </c:pt>
                <c:pt idx="373">
                  <c:v>996</c:v>
                </c:pt>
                <c:pt idx="374">
                  <c:v>998</c:v>
                </c:pt>
                <c:pt idx="375">
                  <c:v>1000</c:v>
                </c:pt>
              </c:numCache>
            </c:numRef>
          </c:xVal>
          <c:yVal>
            <c:numRef>
              <c:f>Sheet1!$C$2:$C$378</c:f>
              <c:numCache>
                <c:formatCode>General</c:formatCode>
                <c:ptCount val="377"/>
                <c:pt idx="0">
                  <c:v>112736</c:v>
                </c:pt>
                <c:pt idx="1">
                  <c:v>112736</c:v>
                </c:pt>
                <c:pt idx="2">
                  <c:v>112736</c:v>
                </c:pt>
                <c:pt idx="3">
                  <c:v>113824</c:v>
                </c:pt>
                <c:pt idx="4">
                  <c:v>115040</c:v>
                </c:pt>
                <c:pt idx="5">
                  <c:v>116296</c:v>
                </c:pt>
                <c:pt idx="6">
                  <c:v>117564</c:v>
                </c:pt>
                <c:pt idx="7">
                  <c:v>118876</c:v>
                </c:pt>
                <c:pt idx="8">
                  <c:v>120208</c:v>
                </c:pt>
                <c:pt idx="9">
                  <c:v>121544</c:v>
                </c:pt>
                <c:pt idx="10">
                  <c:v>122880</c:v>
                </c:pt>
                <c:pt idx="11">
                  <c:v>123096</c:v>
                </c:pt>
                <c:pt idx="12">
                  <c:v>121952</c:v>
                </c:pt>
                <c:pt idx="13">
                  <c:v>120808</c:v>
                </c:pt>
                <c:pt idx="14">
                  <c:v>119840</c:v>
                </c:pt>
                <c:pt idx="15">
                  <c:v>118872</c:v>
                </c:pt>
                <c:pt idx="16">
                  <c:v>117628</c:v>
                </c:pt>
                <c:pt idx="17">
                  <c:v>114820</c:v>
                </c:pt>
                <c:pt idx="18">
                  <c:v>112008</c:v>
                </c:pt>
                <c:pt idx="19">
                  <c:v>107140</c:v>
                </c:pt>
                <c:pt idx="20">
                  <c:v>98364</c:v>
                </c:pt>
                <c:pt idx="21">
                  <c:v>91636</c:v>
                </c:pt>
                <c:pt idx="22">
                  <c:v>85820</c:v>
                </c:pt>
                <c:pt idx="23">
                  <c:v>77100</c:v>
                </c:pt>
                <c:pt idx="24">
                  <c:v>69444</c:v>
                </c:pt>
                <c:pt idx="25">
                  <c:v>64440</c:v>
                </c:pt>
                <c:pt idx="26">
                  <c:v>61300</c:v>
                </c:pt>
                <c:pt idx="27">
                  <c:v>58828</c:v>
                </c:pt>
                <c:pt idx="28">
                  <c:v>56908</c:v>
                </c:pt>
                <c:pt idx="29">
                  <c:v>57620</c:v>
                </c:pt>
                <c:pt idx="30">
                  <c:v>59156</c:v>
                </c:pt>
                <c:pt idx="31">
                  <c:v>62248</c:v>
                </c:pt>
                <c:pt idx="32">
                  <c:v>65344</c:v>
                </c:pt>
                <c:pt idx="33">
                  <c:v>68312</c:v>
                </c:pt>
                <c:pt idx="34">
                  <c:v>71208</c:v>
                </c:pt>
                <c:pt idx="35">
                  <c:v>74508</c:v>
                </c:pt>
                <c:pt idx="36">
                  <c:v>78284</c:v>
                </c:pt>
                <c:pt idx="37">
                  <c:v>82060</c:v>
                </c:pt>
                <c:pt idx="38">
                  <c:v>85592</c:v>
                </c:pt>
                <c:pt idx="39">
                  <c:v>88516</c:v>
                </c:pt>
                <c:pt idx="40">
                  <c:v>90856</c:v>
                </c:pt>
                <c:pt idx="41">
                  <c:v>93192</c:v>
                </c:pt>
                <c:pt idx="42">
                  <c:v>95532</c:v>
                </c:pt>
                <c:pt idx="43">
                  <c:v>99792</c:v>
                </c:pt>
                <c:pt idx="44">
                  <c:v>104476</c:v>
                </c:pt>
                <c:pt idx="45">
                  <c:v>108472</c:v>
                </c:pt>
                <c:pt idx="46">
                  <c:v>110996</c:v>
                </c:pt>
                <c:pt idx="47">
                  <c:v>113524</c:v>
                </c:pt>
                <c:pt idx="48">
                  <c:v>116052</c:v>
                </c:pt>
                <c:pt idx="49">
                  <c:v>118752</c:v>
                </c:pt>
                <c:pt idx="50">
                  <c:v>122092</c:v>
                </c:pt>
                <c:pt idx="51">
                  <c:v>125436</c:v>
                </c:pt>
                <c:pt idx="52">
                  <c:v>128776</c:v>
                </c:pt>
                <c:pt idx="53">
                  <c:v>132120</c:v>
                </c:pt>
                <c:pt idx="54">
                  <c:v>133632</c:v>
                </c:pt>
                <c:pt idx="55">
                  <c:v>134940</c:v>
                </c:pt>
                <c:pt idx="56">
                  <c:v>136044</c:v>
                </c:pt>
                <c:pt idx="57">
                  <c:v>136972</c:v>
                </c:pt>
                <c:pt idx="58">
                  <c:v>137900</c:v>
                </c:pt>
                <c:pt idx="59">
                  <c:v>138856</c:v>
                </c:pt>
                <c:pt idx="60">
                  <c:v>139968</c:v>
                </c:pt>
                <c:pt idx="61">
                  <c:v>141084</c:v>
                </c:pt>
                <c:pt idx="62">
                  <c:v>142196</c:v>
                </c:pt>
                <c:pt idx="63">
                  <c:v>143312</c:v>
                </c:pt>
                <c:pt idx="64">
                  <c:v>144424</c:v>
                </c:pt>
                <c:pt idx="65">
                  <c:v>145232</c:v>
                </c:pt>
                <c:pt idx="66">
                  <c:v>145232</c:v>
                </c:pt>
                <c:pt idx="67">
                  <c:v>148668</c:v>
                </c:pt>
                <c:pt idx="68">
                  <c:v>153908</c:v>
                </c:pt>
                <c:pt idx="69">
                  <c:v>159544</c:v>
                </c:pt>
                <c:pt idx="70">
                  <c:v>167780</c:v>
                </c:pt>
                <c:pt idx="71">
                  <c:v>180004</c:v>
                </c:pt>
                <c:pt idx="72">
                  <c:v>191540</c:v>
                </c:pt>
                <c:pt idx="73">
                  <c:v>202124</c:v>
                </c:pt>
                <c:pt idx="74">
                  <c:v>212712</c:v>
                </c:pt>
                <c:pt idx="75">
                  <c:v>223296</c:v>
                </c:pt>
                <c:pt idx="76">
                  <c:v>236188</c:v>
                </c:pt>
                <c:pt idx="77">
                  <c:v>253368</c:v>
                </c:pt>
                <c:pt idx="78">
                  <c:v>270548</c:v>
                </c:pt>
                <c:pt idx="79">
                  <c:v>287356</c:v>
                </c:pt>
                <c:pt idx="80">
                  <c:v>303956</c:v>
                </c:pt>
                <c:pt idx="81">
                  <c:v>321344</c:v>
                </c:pt>
                <c:pt idx="82">
                  <c:v>342596</c:v>
                </c:pt>
                <c:pt idx="83">
                  <c:v>363848</c:v>
                </c:pt>
                <c:pt idx="84">
                  <c:v>385680</c:v>
                </c:pt>
                <c:pt idx="85">
                  <c:v>407560</c:v>
                </c:pt>
                <c:pt idx="86">
                  <c:v>429880</c:v>
                </c:pt>
                <c:pt idx="87">
                  <c:v>461200</c:v>
                </c:pt>
                <c:pt idx="88">
                  <c:v>481840</c:v>
                </c:pt>
                <c:pt idx="89">
                  <c:v>500840</c:v>
                </c:pt>
                <c:pt idx="90">
                  <c:v>528600</c:v>
                </c:pt>
                <c:pt idx="91">
                  <c:v>552160</c:v>
                </c:pt>
                <c:pt idx="92">
                  <c:v>552160</c:v>
                </c:pt>
                <c:pt idx="93">
                  <c:v>547040</c:v>
                </c:pt>
                <c:pt idx="94">
                  <c:v>501560</c:v>
                </c:pt>
                <c:pt idx="95">
                  <c:v>413280</c:v>
                </c:pt>
                <c:pt idx="96">
                  <c:v>363240</c:v>
                </c:pt>
                <c:pt idx="97">
                  <c:v>282724</c:v>
                </c:pt>
                <c:pt idx="98">
                  <c:v>237224</c:v>
                </c:pt>
                <c:pt idx="99">
                  <c:v>173320</c:v>
                </c:pt>
                <c:pt idx="100">
                  <c:v>103292</c:v>
                </c:pt>
                <c:pt idx="101">
                  <c:v>62640</c:v>
                </c:pt>
                <c:pt idx="102">
                  <c:v>36170</c:v>
                </c:pt>
                <c:pt idx="103">
                  <c:v>30698.799999999996</c:v>
                </c:pt>
                <c:pt idx="104">
                  <c:v>25886.400000000001</c:v>
                </c:pt>
                <c:pt idx="105">
                  <c:v>23388.799999999996</c:v>
                </c:pt>
                <c:pt idx="106">
                  <c:v>20891.2</c:v>
                </c:pt>
                <c:pt idx="107">
                  <c:v>19260.8</c:v>
                </c:pt>
                <c:pt idx="108">
                  <c:v>18142.400000000001</c:v>
                </c:pt>
                <c:pt idx="109">
                  <c:v>17025.59999999998</c:v>
                </c:pt>
                <c:pt idx="110">
                  <c:v>16156.4</c:v>
                </c:pt>
                <c:pt idx="111">
                  <c:v>15310</c:v>
                </c:pt>
                <c:pt idx="112">
                  <c:v>15048.4</c:v>
                </c:pt>
                <c:pt idx="113">
                  <c:v>14792.8</c:v>
                </c:pt>
                <c:pt idx="114">
                  <c:v>14657.2</c:v>
                </c:pt>
                <c:pt idx="115">
                  <c:v>14550</c:v>
                </c:pt>
                <c:pt idx="116">
                  <c:v>14881.2</c:v>
                </c:pt>
                <c:pt idx="117">
                  <c:v>15212.4</c:v>
                </c:pt>
                <c:pt idx="118">
                  <c:v>15543.6</c:v>
                </c:pt>
                <c:pt idx="119">
                  <c:v>15898</c:v>
                </c:pt>
                <c:pt idx="120">
                  <c:v>16684</c:v>
                </c:pt>
                <c:pt idx="121">
                  <c:v>17469.59999999998</c:v>
                </c:pt>
                <c:pt idx="122">
                  <c:v>18255.59999999998</c:v>
                </c:pt>
                <c:pt idx="123">
                  <c:v>19041.2</c:v>
                </c:pt>
                <c:pt idx="124">
                  <c:v>19891.2</c:v>
                </c:pt>
                <c:pt idx="125">
                  <c:v>20862</c:v>
                </c:pt>
                <c:pt idx="126">
                  <c:v>21832.799999999996</c:v>
                </c:pt>
                <c:pt idx="127">
                  <c:v>22803.59999999998</c:v>
                </c:pt>
                <c:pt idx="128">
                  <c:v>23774.400000000001</c:v>
                </c:pt>
                <c:pt idx="129">
                  <c:v>24745.200000000001</c:v>
                </c:pt>
                <c:pt idx="130">
                  <c:v>25773.59999999998</c:v>
                </c:pt>
                <c:pt idx="131">
                  <c:v>26936.799999999996</c:v>
                </c:pt>
                <c:pt idx="132">
                  <c:v>28100</c:v>
                </c:pt>
                <c:pt idx="133">
                  <c:v>29263.200000000001</c:v>
                </c:pt>
                <c:pt idx="134">
                  <c:v>30426.400000000001</c:v>
                </c:pt>
                <c:pt idx="135">
                  <c:v>31589.59999999998</c:v>
                </c:pt>
                <c:pt idx="136">
                  <c:v>32851.199999999997</c:v>
                </c:pt>
                <c:pt idx="137">
                  <c:v>34397.599999999999</c:v>
                </c:pt>
                <c:pt idx="138">
                  <c:v>35944</c:v>
                </c:pt>
                <c:pt idx="139">
                  <c:v>37490</c:v>
                </c:pt>
                <c:pt idx="140">
                  <c:v>39036.400000000001</c:v>
                </c:pt>
                <c:pt idx="141">
                  <c:v>40584</c:v>
                </c:pt>
                <c:pt idx="142">
                  <c:v>42088</c:v>
                </c:pt>
                <c:pt idx="143">
                  <c:v>43592</c:v>
                </c:pt>
                <c:pt idx="144">
                  <c:v>45092</c:v>
                </c:pt>
                <c:pt idx="145">
                  <c:v>46592</c:v>
                </c:pt>
                <c:pt idx="146">
                  <c:v>48148</c:v>
                </c:pt>
                <c:pt idx="147">
                  <c:v>49708</c:v>
                </c:pt>
                <c:pt idx="148">
                  <c:v>51268</c:v>
                </c:pt>
                <c:pt idx="149">
                  <c:v>52496</c:v>
                </c:pt>
                <c:pt idx="150">
                  <c:v>53412</c:v>
                </c:pt>
                <c:pt idx="151">
                  <c:v>54080</c:v>
                </c:pt>
                <c:pt idx="152">
                  <c:v>54520</c:v>
                </c:pt>
                <c:pt idx="153">
                  <c:v>54540</c:v>
                </c:pt>
                <c:pt idx="154">
                  <c:v>54164</c:v>
                </c:pt>
                <c:pt idx="155">
                  <c:v>53788</c:v>
                </c:pt>
                <c:pt idx="156">
                  <c:v>52276</c:v>
                </c:pt>
                <c:pt idx="157">
                  <c:v>50572</c:v>
                </c:pt>
                <c:pt idx="158">
                  <c:v>48828</c:v>
                </c:pt>
                <c:pt idx="159">
                  <c:v>46948</c:v>
                </c:pt>
                <c:pt idx="160">
                  <c:v>45072</c:v>
                </c:pt>
                <c:pt idx="161">
                  <c:v>43340</c:v>
                </c:pt>
                <c:pt idx="162">
                  <c:v>41716</c:v>
                </c:pt>
                <c:pt idx="163">
                  <c:v>40092</c:v>
                </c:pt>
                <c:pt idx="164">
                  <c:v>38467.599999999999</c:v>
                </c:pt>
                <c:pt idx="165">
                  <c:v>37020</c:v>
                </c:pt>
                <c:pt idx="166">
                  <c:v>35676.400000000001</c:v>
                </c:pt>
                <c:pt idx="167">
                  <c:v>34332.800000000003</c:v>
                </c:pt>
                <c:pt idx="168">
                  <c:v>32851.599999999999</c:v>
                </c:pt>
                <c:pt idx="169">
                  <c:v>31075.200000000001</c:v>
                </c:pt>
                <c:pt idx="170">
                  <c:v>28324.400000000001</c:v>
                </c:pt>
                <c:pt idx="171">
                  <c:v>25470</c:v>
                </c:pt>
                <c:pt idx="172">
                  <c:v>22574.799999999996</c:v>
                </c:pt>
                <c:pt idx="173">
                  <c:v>19800</c:v>
                </c:pt>
                <c:pt idx="174">
                  <c:v>17058.400000000001</c:v>
                </c:pt>
                <c:pt idx="175">
                  <c:v>14677.2</c:v>
                </c:pt>
                <c:pt idx="176">
                  <c:v>13622.4</c:v>
                </c:pt>
                <c:pt idx="177">
                  <c:v>12567.6</c:v>
                </c:pt>
                <c:pt idx="178">
                  <c:v>11513.2</c:v>
                </c:pt>
                <c:pt idx="179">
                  <c:v>10477.6</c:v>
                </c:pt>
                <c:pt idx="180">
                  <c:v>9443.6</c:v>
                </c:pt>
                <c:pt idx="181">
                  <c:v>8591.2000000000007</c:v>
                </c:pt>
                <c:pt idx="182">
                  <c:v>7762</c:v>
                </c:pt>
                <c:pt idx="183">
                  <c:v>7344.8</c:v>
                </c:pt>
                <c:pt idx="184">
                  <c:v>6927.2</c:v>
                </c:pt>
                <c:pt idx="185">
                  <c:v>6509.6</c:v>
                </c:pt>
                <c:pt idx="186">
                  <c:v>6193.2</c:v>
                </c:pt>
                <c:pt idx="187">
                  <c:v>5906.8</c:v>
                </c:pt>
                <c:pt idx="188">
                  <c:v>5620</c:v>
                </c:pt>
                <c:pt idx="189">
                  <c:v>5366.8</c:v>
                </c:pt>
                <c:pt idx="190">
                  <c:v>5148.8</c:v>
                </c:pt>
                <c:pt idx="191">
                  <c:v>4930.8</c:v>
                </c:pt>
                <c:pt idx="192">
                  <c:v>4730.8</c:v>
                </c:pt>
                <c:pt idx="193">
                  <c:v>4602.4000000000005</c:v>
                </c:pt>
                <c:pt idx="194">
                  <c:v>4473.6000000000004</c:v>
                </c:pt>
                <c:pt idx="195">
                  <c:v>4345.2</c:v>
                </c:pt>
                <c:pt idx="196">
                  <c:v>4216.8</c:v>
                </c:pt>
                <c:pt idx="197">
                  <c:v>4088.4</c:v>
                </c:pt>
                <c:pt idx="198">
                  <c:v>3965.08</c:v>
                </c:pt>
                <c:pt idx="199">
                  <c:v>3857.6</c:v>
                </c:pt>
                <c:pt idx="200">
                  <c:v>3750.12</c:v>
                </c:pt>
                <c:pt idx="201">
                  <c:v>3642.64</c:v>
                </c:pt>
                <c:pt idx="202">
                  <c:v>3535.16</c:v>
                </c:pt>
                <c:pt idx="203">
                  <c:v>3427.68</c:v>
                </c:pt>
                <c:pt idx="204">
                  <c:v>3320.2</c:v>
                </c:pt>
                <c:pt idx="205">
                  <c:v>3226.56</c:v>
                </c:pt>
                <c:pt idx="206">
                  <c:v>3140.2799999999997</c:v>
                </c:pt>
                <c:pt idx="207">
                  <c:v>3053.96</c:v>
                </c:pt>
                <c:pt idx="208">
                  <c:v>2967.68</c:v>
                </c:pt>
                <c:pt idx="209">
                  <c:v>2881.4</c:v>
                </c:pt>
                <c:pt idx="210">
                  <c:v>2795.12</c:v>
                </c:pt>
                <c:pt idx="211">
                  <c:v>2708.84</c:v>
                </c:pt>
                <c:pt idx="212">
                  <c:v>2627.64</c:v>
                </c:pt>
                <c:pt idx="213">
                  <c:v>2554.4</c:v>
                </c:pt>
                <c:pt idx="214">
                  <c:v>2481.16</c:v>
                </c:pt>
                <c:pt idx="215">
                  <c:v>2407.92</c:v>
                </c:pt>
                <c:pt idx="216">
                  <c:v>2334.6799999999998</c:v>
                </c:pt>
                <c:pt idx="217">
                  <c:v>2261.48</c:v>
                </c:pt>
                <c:pt idx="218">
                  <c:v>2188.2399999999998</c:v>
                </c:pt>
                <c:pt idx="219">
                  <c:v>2115</c:v>
                </c:pt>
                <c:pt idx="220">
                  <c:v>2051.96</c:v>
                </c:pt>
                <c:pt idx="221">
                  <c:v>2000.48</c:v>
                </c:pt>
                <c:pt idx="222">
                  <c:v>1949.04</c:v>
                </c:pt>
                <c:pt idx="223">
                  <c:v>1897.56</c:v>
                </c:pt>
                <c:pt idx="224">
                  <c:v>1846.08</c:v>
                </c:pt>
                <c:pt idx="225">
                  <c:v>1794.28</c:v>
                </c:pt>
                <c:pt idx="226">
                  <c:v>1741</c:v>
                </c:pt>
                <c:pt idx="227">
                  <c:v>1687.76</c:v>
                </c:pt>
                <c:pt idx="228">
                  <c:v>1634.48</c:v>
                </c:pt>
                <c:pt idx="229">
                  <c:v>1583.52</c:v>
                </c:pt>
                <c:pt idx="230">
                  <c:v>1540.48</c:v>
                </c:pt>
                <c:pt idx="231">
                  <c:v>1497.4</c:v>
                </c:pt>
                <c:pt idx="232">
                  <c:v>1454.36</c:v>
                </c:pt>
                <c:pt idx="233">
                  <c:v>1411.32</c:v>
                </c:pt>
                <c:pt idx="234">
                  <c:v>1368.28</c:v>
                </c:pt>
                <c:pt idx="235">
                  <c:v>1325.8799999999999</c:v>
                </c:pt>
                <c:pt idx="236">
                  <c:v>1285.1599999999999</c:v>
                </c:pt>
                <c:pt idx="237">
                  <c:v>1244.44</c:v>
                </c:pt>
                <c:pt idx="238">
                  <c:v>1203.6799999999998</c:v>
                </c:pt>
                <c:pt idx="239">
                  <c:v>1152.8</c:v>
                </c:pt>
                <c:pt idx="240">
                  <c:v>1102.2</c:v>
                </c:pt>
                <c:pt idx="241">
                  <c:v>1102.2</c:v>
                </c:pt>
                <c:pt idx="242">
                  <c:v>1102.2</c:v>
                </c:pt>
                <c:pt idx="243">
                  <c:v>1101.76</c:v>
                </c:pt>
                <c:pt idx="244">
                  <c:v>1100.48</c:v>
                </c:pt>
                <c:pt idx="245">
                  <c:v>1115.8799999999999</c:v>
                </c:pt>
                <c:pt idx="246">
                  <c:v>1161.6399999999999</c:v>
                </c:pt>
                <c:pt idx="247">
                  <c:v>1207.4000000000001</c:v>
                </c:pt>
                <c:pt idx="248">
                  <c:v>1266.04</c:v>
                </c:pt>
                <c:pt idx="249">
                  <c:v>1333.24</c:v>
                </c:pt>
                <c:pt idx="250">
                  <c:v>1405.24</c:v>
                </c:pt>
                <c:pt idx="251">
                  <c:v>1515.32</c:v>
                </c:pt>
                <c:pt idx="252">
                  <c:v>1541.76</c:v>
                </c:pt>
                <c:pt idx="253">
                  <c:v>1560.48</c:v>
                </c:pt>
                <c:pt idx="254">
                  <c:v>1560.48</c:v>
                </c:pt>
                <c:pt idx="255">
                  <c:v>1548.52</c:v>
                </c:pt>
                <c:pt idx="256">
                  <c:v>1508.44</c:v>
                </c:pt>
                <c:pt idx="257">
                  <c:v>1459.56</c:v>
                </c:pt>
                <c:pt idx="258">
                  <c:v>1410.52</c:v>
                </c:pt>
                <c:pt idx="259">
                  <c:v>1361.32</c:v>
                </c:pt>
                <c:pt idx="260">
                  <c:v>1311.8799999999999</c:v>
                </c:pt>
                <c:pt idx="261">
                  <c:v>1262.44</c:v>
                </c:pt>
                <c:pt idx="262">
                  <c:v>1213</c:v>
                </c:pt>
                <c:pt idx="263">
                  <c:v>1163.56</c:v>
                </c:pt>
                <c:pt idx="264">
                  <c:v>1114.8</c:v>
                </c:pt>
                <c:pt idx="265">
                  <c:v>1075.44</c:v>
                </c:pt>
                <c:pt idx="266">
                  <c:v>1036.08</c:v>
                </c:pt>
                <c:pt idx="267">
                  <c:v>996.72</c:v>
                </c:pt>
                <c:pt idx="268">
                  <c:v>957.35999999999945</c:v>
                </c:pt>
                <c:pt idx="269">
                  <c:v>921.8</c:v>
                </c:pt>
                <c:pt idx="270">
                  <c:v>890.8</c:v>
                </c:pt>
                <c:pt idx="271">
                  <c:v>859.8</c:v>
                </c:pt>
                <c:pt idx="272">
                  <c:v>828.8</c:v>
                </c:pt>
                <c:pt idx="273">
                  <c:v>802.95999999999947</c:v>
                </c:pt>
                <c:pt idx="274">
                  <c:v>782.35999999999945</c:v>
                </c:pt>
                <c:pt idx="275">
                  <c:v>761.72</c:v>
                </c:pt>
                <c:pt idx="276">
                  <c:v>743.83999999999946</c:v>
                </c:pt>
                <c:pt idx="277">
                  <c:v>737.08</c:v>
                </c:pt>
                <c:pt idx="278">
                  <c:v>730.28000000000054</c:v>
                </c:pt>
                <c:pt idx="279">
                  <c:v>723.52</c:v>
                </c:pt>
                <c:pt idx="280">
                  <c:v>717.08</c:v>
                </c:pt>
                <c:pt idx="281">
                  <c:v>711.83999999999946</c:v>
                </c:pt>
                <c:pt idx="282">
                  <c:v>706.6</c:v>
                </c:pt>
                <c:pt idx="283">
                  <c:v>701.31999999999948</c:v>
                </c:pt>
                <c:pt idx="284">
                  <c:v>696.08</c:v>
                </c:pt>
                <c:pt idx="285">
                  <c:v>693.76</c:v>
                </c:pt>
                <c:pt idx="286">
                  <c:v>693.6</c:v>
                </c:pt>
                <c:pt idx="287">
                  <c:v>693.48</c:v>
                </c:pt>
                <c:pt idx="288">
                  <c:v>693.31999999999948</c:v>
                </c:pt>
                <c:pt idx="289">
                  <c:v>693.2</c:v>
                </c:pt>
                <c:pt idx="290">
                  <c:v>693.04</c:v>
                </c:pt>
                <c:pt idx="291">
                  <c:v>692.92</c:v>
                </c:pt>
                <c:pt idx="292">
                  <c:v>692.76</c:v>
                </c:pt>
                <c:pt idx="293">
                  <c:v>692.64</c:v>
                </c:pt>
                <c:pt idx="294">
                  <c:v>692.48</c:v>
                </c:pt>
                <c:pt idx="295">
                  <c:v>692.35999999999945</c:v>
                </c:pt>
                <c:pt idx="296">
                  <c:v>692.2</c:v>
                </c:pt>
                <c:pt idx="297">
                  <c:v>691.95999999999947</c:v>
                </c:pt>
                <c:pt idx="298">
                  <c:v>691.76</c:v>
                </c:pt>
                <c:pt idx="299">
                  <c:v>691.52</c:v>
                </c:pt>
                <c:pt idx="300">
                  <c:v>691.31999999999948</c:v>
                </c:pt>
                <c:pt idx="301">
                  <c:v>691.08</c:v>
                </c:pt>
                <c:pt idx="302">
                  <c:v>690.88</c:v>
                </c:pt>
                <c:pt idx="303">
                  <c:v>690.64</c:v>
                </c:pt>
                <c:pt idx="304">
                  <c:v>692.43999999999949</c:v>
                </c:pt>
                <c:pt idx="305">
                  <c:v>694.31999999999948</c:v>
                </c:pt>
                <c:pt idx="306">
                  <c:v>696.2</c:v>
                </c:pt>
                <c:pt idx="307">
                  <c:v>698.04</c:v>
                </c:pt>
                <c:pt idx="308">
                  <c:v>699.92</c:v>
                </c:pt>
                <c:pt idx="309">
                  <c:v>701.8</c:v>
                </c:pt>
                <c:pt idx="310">
                  <c:v>705.83999999999946</c:v>
                </c:pt>
                <c:pt idx="311">
                  <c:v>709.95999999999947</c:v>
                </c:pt>
                <c:pt idx="312">
                  <c:v>714.08</c:v>
                </c:pt>
                <c:pt idx="313">
                  <c:v>718.2</c:v>
                </c:pt>
                <c:pt idx="314">
                  <c:v>722.31999999999948</c:v>
                </c:pt>
                <c:pt idx="315">
                  <c:v>726.43999999999949</c:v>
                </c:pt>
                <c:pt idx="316">
                  <c:v>729.83999999999946</c:v>
                </c:pt>
                <c:pt idx="317">
                  <c:v>733.2</c:v>
                </c:pt>
                <c:pt idx="318">
                  <c:v>736.6</c:v>
                </c:pt>
                <c:pt idx="319">
                  <c:v>739.95999999999947</c:v>
                </c:pt>
                <c:pt idx="320">
                  <c:v>743.6</c:v>
                </c:pt>
                <c:pt idx="321">
                  <c:v>747.24</c:v>
                </c:pt>
                <c:pt idx="322">
                  <c:v>750.88</c:v>
                </c:pt>
                <c:pt idx="323">
                  <c:v>754.52</c:v>
                </c:pt>
                <c:pt idx="324">
                  <c:v>758.16</c:v>
                </c:pt>
                <c:pt idx="325">
                  <c:v>761.83999999999946</c:v>
                </c:pt>
                <c:pt idx="326">
                  <c:v>765.04</c:v>
                </c:pt>
                <c:pt idx="327">
                  <c:v>767.43999999999949</c:v>
                </c:pt>
                <c:pt idx="328">
                  <c:v>769.8</c:v>
                </c:pt>
                <c:pt idx="329">
                  <c:v>772.16</c:v>
                </c:pt>
                <c:pt idx="330">
                  <c:v>774.56</c:v>
                </c:pt>
                <c:pt idx="331">
                  <c:v>776.92</c:v>
                </c:pt>
                <c:pt idx="332">
                  <c:v>778.4</c:v>
                </c:pt>
                <c:pt idx="333">
                  <c:v>778.04</c:v>
                </c:pt>
                <c:pt idx="334">
                  <c:v>777.72</c:v>
                </c:pt>
                <c:pt idx="335">
                  <c:v>777.35999999999945</c:v>
                </c:pt>
                <c:pt idx="336">
                  <c:v>777.04</c:v>
                </c:pt>
                <c:pt idx="337">
                  <c:v>776.64</c:v>
                </c:pt>
                <c:pt idx="338">
                  <c:v>772.35999999999945</c:v>
                </c:pt>
                <c:pt idx="339">
                  <c:v>768.08</c:v>
                </c:pt>
                <c:pt idx="340">
                  <c:v>763.83999999999946</c:v>
                </c:pt>
                <c:pt idx="341">
                  <c:v>752.28000000000054</c:v>
                </c:pt>
                <c:pt idx="342">
                  <c:v>737.56</c:v>
                </c:pt>
                <c:pt idx="343">
                  <c:v>722.88</c:v>
                </c:pt>
                <c:pt idx="344">
                  <c:v>708.16</c:v>
                </c:pt>
                <c:pt idx="345">
                  <c:v>693.43999999999949</c:v>
                </c:pt>
                <c:pt idx="346">
                  <c:v>678.72</c:v>
                </c:pt>
                <c:pt idx="347">
                  <c:v>660.52</c:v>
                </c:pt>
                <c:pt idx="348">
                  <c:v>641.08000000000004</c:v>
                </c:pt>
                <c:pt idx="349">
                  <c:v>621.64</c:v>
                </c:pt>
                <c:pt idx="350">
                  <c:v>602.24</c:v>
                </c:pt>
                <c:pt idx="351">
                  <c:v>583.4</c:v>
                </c:pt>
                <c:pt idx="352">
                  <c:v>568.91999999999996</c:v>
                </c:pt>
                <c:pt idx="353">
                  <c:v>554.48</c:v>
                </c:pt>
                <c:pt idx="354">
                  <c:v>540.04</c:v>
                </c:pt>
                <c:pt idx="355">
                  <c:v>525.55999999999949</c:v>
                </c:pt>
                <c:pt idx="356">
                  <c:v>511.12</c:v>
                </c:pt>
                <c:pt idx="357">
                  <c:v>495.36</c:v>
                </c:pt>
                <c:pt idx="358">
                  <c:v>473.32</c:v>
                </c:pt>
                <c:pt idx="359">
                  <c:v>451.32</c:v>
                </c:pt>
                <c:pt idx="360">
                  <c:v>429.32</c:v>
                </c:pt>
                <c:pt idx="361">
                  <c:v>415.28</c:v>
                </c:pt>
                <c:pt idx="362">
                  <c:v>402.28</c:v>
                </c:pt>
                <c:pt idx="363">
                  <c:v>389.28799999999967</c:v>
                </c:pt>
                <c:pt idx="364">
                  <c:v>374.94400000000002</c:v>
                </c:pt>
                <c:pt idx="365">
                  <c:v>359.65600000000001</c:v>
                </c:pt>
                <c:pt idx="366">
                  <c:v>344.37200000000001</c:v>
                </c:pt>
                <c:pt idx="367">
                  <c:v>329.084</c:v>
                </c:pt>
                <c:pt idx="368">
                  <c:v>313.79599999999959</c:v>
                </c:pt>
                <c:pt idx="369">
                  <c:v>298.5079999999997</c:v>
                </c:pt>
                <c:pt idx="370">
                  <c:v>283.22000000000003</c:v>
                </c:pt>
                <c:pt idx="371">
                  <c:v>267.9319999999995</c:v>
                </c:pt>
                <c:pt idx="372">
                  <c:v>252.648</c:v>
                </c:pt>
                <c:pt idx="373">
                  <c:v>237.36</c:v>
                </c:pt>
                <c:pt idx="374">
                  <c:v>222.072</c:v>
                </c:pt>
                <c:pt idx="375">
                  <c:v>206.78399999999999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319040"/>
        <c:axId val="103320576"/>
      </c:scatterChart>
      <c:valAx>
        <c:axId val="103319040"/>
        <c:scaling>
          <c:orientation val="minMax"/>
          <c:max val="700"/>
          <c:min val="500"/>
        </c:scaling>
        <c:delete val="1"/>
        <c:axPos val="b"/>
        <c:numFmt formatCode="General" sourceLinked="1"/>
        <c:majorTickMark val="none"/>
        <c:minorTickMark val="none"/>
        <c:tickLblPos val="none"/>
        <c:crossAx val="103320576"/>
        <c:crosses val="autoZero"/>
        <c:crossBetween val="midCat"/>
      </c:valAx>
      <c:valAx>
        <c:axId val="103320576"/>
        <c:scaling>
          <c:orientation val="minMax"/>
          <c:max val="80000"/>
        </c:scaling>
        <c:delete val="1"/>
        <c:axPos val="l"/>
        <c:numFmt formatCode="0.0E+00" sourceLinked="0"/>
        <c:majorTickMark val="none"/>
        <c:minorTickMark val="none"/>
        <c:tickLblPos val="none"/>
        <c:crossAx val="103319040"/>
        <c:crosses val="autoZero"/>
        <c:crossBetween val="midCat"/>
      </c:valAx>
    </c:plotArea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F4142-2215-4D99-AA44-5E2807666468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10EE4-49BC-48F4-AFC2-5F21EE6A9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3A562-666B-4316-83BB-77B298C72C6D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3C46B-6718-43B0-BDC4-D4A3429C8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Light" pitchFamily="34" charset="0"/>
              </a:rPr>
              <a:t>Applications of </a:t>
            </a:r>
            <a:r>
              <a:rPr lang="en-US" dirty="0" err="1" smtClean="0">
                <a:latin typeface="Copperplate Gothic Light" pitchFamily="34" charset="0"/>
              </a:rPr>
              <a:t>Spectrophotometry</a:t>
            </a:r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>(Chapter 19)</a:t>
            </a:r>
            <a:endParaRPr lang="en-US" dirty="0">
              <a:latin typeface="Copperplate Gothic Light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5029200" cy="2768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604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Determination of Concentration – </a:t>
            </a:r>
            <a:r>
              <a:rPr lang="en-US" sz="2000" dirty="0" err="1" smtClean="0"/>
              <a:t>Multicomponent</a:t>
            </a:r>
            <a:r>
              <a:rPr lang="en-US" sz="2000" dirty="0" smtClean="0"/>
              <a:t> System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47700" y="5067300"/>
            <a:ext cx="2209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2600" y="6172200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981200" y="4267200"/>
            <a:ext cx="6801729" cy="1671711"/>
          </a:xfrm>
          <a:custGeom>
            <a:avLst/>
            <a:gdLst>
              <a:gd name="connsiteX0" fmla="*/ 6344529 w 6344529"/>
              <a:gd name="connsiteY0" fmla="*/ 1631853 h 1671711"/>
              <a:gd name="connsiteX1" fmla="*/ 5936566 w 6344529"/>
              <a:gd name="connsiteY1" fmla="*/ 1603718 h 1671711"/>
              <a:gd name="connsiteX2" fmla="*/ 5373858 w 6344529"/>
              <a:gd name="connsiteY2" fmla="*/ 1237958 h 1671711"/>
              <a:gd name="connsiteX3" fmla="*/ 5050301 w 6344529"/>
              <a:gd name="connsiteY3" fmla="*/ 1308296 h 1671711"/>
              <a:gd name="connsiteX4" fmla="*/ 4783015 w 6344529"/>
              <a:gd name="connsiteY4" fmla="*/ 1139484 h 1671711"/>
              <a:gd name="connsiteX5" fmla="*/ 4501661 w 6344529"/>
              <a:gd name="connsiteY5" fmla="*/ 1209822 h 1671711"/>
              <a:gd name="connsiteX6" fmla="*/ 4135901 w 6344529"/>
              <a:gd name="connsiteY6" fmla="*/ 1561515 h 1671711"/>
              <a:gd name="connsiteX7" fmla="*/ 3826412 w 6344529"/>
              <a:gd name="connsiteY7" fmla="*/ 1533379 h 1671711"/>
              <a:gd name="connsiteX8" fmla="*/ 3530990 w 6344529"/>
              <a:gd name="connsiteY8" fmla="*/ 787791 h 1671711"/>
              <a:gd name="connsiteX9" fmla="*/ 3235569 w 6344529"/>
              <a:gd name="connsiteY9" fmla="*/ 829995 h 1671711"/>
              <a:gd name="connsiteX10" fmla="*/ 2855741 w 6344529"/>
              <a:gd name="connsiteY10" fmla="*/ 1547447 h 1671711"/>
              <a:gd name="connsiteX11" fmla="*/ 2504049 w 6344529"/>
              <a:gd name="connsiteY11" fmla="*/ 1575582 h 1671711"/>
              <a:gd name="connsiteX12" fmla="*/ 2194560 w 6344529"/>
              <a:gd name="connsiteY12" fmla="*/ 1420838 h 1671711"/>
              <a:gd name="connsiteX13" fmla="*/ 1617784 w 6344529"/>
              <a:gd name="connsiteY13" fmla="*/ 520505 h 1671711"/>
              <a:gd name="connsiteX14" fmla="*/ 1195753 w 6344529"/>
              <a:gd name="connsiteY14" fmla="*/ 56271 h 1671711"/>
              <a:gd name="connsiteX15" fmla="*/ 604910 w 6344529"/>
              <a:gd name="connsiteY15" fmla="*/ 182881 h 1671711"/>
              <a:gd name="connsiteX16" fmla="*/ 0 w 6344529"/>
              <a:gd name="connsiteY16" fmla="*/ 1125416 h 167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44529" h="1671711">
                <a:moveTo>
                  <a:pt x="6344529" y="1631853"/>
                </a:moveTo>
                <a:cubicBezTo>
                  <a:pt x="6221436" y="1650610"/>
                  <a:pt x="6098344" y="1669367"/>
                  <a:pt x="5936566" y="1603718"/>
                </a:cubicBezTo>
                <a:cubicBezTo>
                  <a:pt x="5774788" y="1538069"/>
                  <a:pt x="5521569" y="1287195"/>
                  <a:pt x="5373858" y="1237958"/>
                </a:cubicBezTo>
                <a:cubicBezTo>
                  <a:pt x="5226147" y="1188721"/>
                  <a:pt x="5148775" y="1324708"/>
                  <a:pt x="5050301" y="1308296"/>
                </a:cubicBezTo>
                <a:cubicBezTo>
                  <a:pt x="4951827" y="1291884"/>
                  <a:pt x="4874455" y="1155896"/>
                  <a:pt x="4783015" y="1139484"/>
                </a:cubicBezTo>
                <a:cubicBezTo>
                  <a:pt x="4691575" y="1123072"/>
                  <a:pt x="4609513" y="1139484"/>
                  <a:pt x="4501661" y="1209822"/>
                </a:cubicBezTo>
                <a:cubicBezTo>
                  <a:pt x="4393809" y="1280160"/>
                  <a:pt x="4248442" y="1507589"/>
                  <a:pt x="4135901" y="1561515"/>
                </a:cubicBezTo>
                <a:cubicBezTo>
                  <a:pt x="4023360" y="1615441"/>
                  <a:pt x="3927230" y="1662333"/>
                  <a:pt x="3826412" y="1533379"/>
                </a:cubicBezTo>
                <a:cubicBezTo>
                  <a:pt x="3725594" y="1404425"/>
                  <a:pt x="3629464" y="905022"/>
                  <a:pt x="3530990" y="787791"/>
                </a:cubicBezTo>
                <a:cubicBezTo>
                  <a:pt x="3432516" y="670560"/>
                  <a:pt x="3348110" y="703386"/>
                  <a:pt x="3235569" y="829995"/>
                </a:cubicBezTo>
                <a:cubicBezTo>
                  <a:pt x="3123028" y="956604"/>
                  <a:pt x="2977661" y="1423183"/>
                  <a:pt x="2855741" y="1547447"/>
                </a:cubicBezTo>
                <a:cubicBezTo>
                  <a:pt x="2733821" y="1671711"/>
                  <a:pt x="2614246" y="1596684"/>
                  <a:pt x="2504049" y="1575582"/>
                </a:cubicBezTo>
                <a:cubicBezTo>
                  <a:pt x="2393852" y="1554481"/>
                  <a:pt x="2342271" y="1596684"/>
                  <a:pt x="2194560" y="1420838"/>
                </a:cubicBezTo>
                <a:cubicBezTo>
                  <a:pt x="2046849" y="1244992"/>
                  <a:pt x="1784252" y="747933"/>
                  <a:pt x="1617784" y="520505"/>
                </a:cubicBezTo>
                <a:cubicBezTo>
                  <a:pt x="1451316" y="293077"/>
                  <a:pt x="1364565" y="112542"/>
                  <a:pt x="1195753" y="56271"/>
                </a:cubicBezTo>
                <a:cubicBezTo>
                  <a:pt x="1026941" y="0"/>
                  <a:pt x="804202" y="4690"/>
                  <a:pt x="604910" y="182881"/>
                </a:cubicBezTo>
                <a:cubicBezTo>
                  <a:pt x="405618" y="361072"/>
                  <a:pt x="202809" y="743244"/>
                  <a:pt x="0" y="1125416"/>
                </a:cubicBezTo>
              </a:path>
            </a:pathLst>
          </a:custGeom>
          <a:ln w="38100">
            <a:solidFill>
              <a:srgbClr val="BD7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24800" y="5257800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C+B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43000" y="4267200"/>
            <a:ext cx="492443" cy="13558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Absorbance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705600" y="6260068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Wavelength (nm)</a:t>
            </a:r>
            <a:endParaRPr lang="en-US" b="1" dirty="0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2286001" y="5257799"/>
            <a:ext cx="1828800" cy="2"/>
          </a:xfrm>
          <a:prstGeom prst="line">
            <a:avLst/>
          </a:prstGeom>
          <a:ln w="25400">
            <a:solidFill>
              <a:schemeClr val="tx1">
                <a:alpha val="2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067301" y="5600699"/>
            <a:ext cx="1143000" cy="2"/>
          </a:xfrm>
          <a:prstGeom prst="line">
            <a:avLst/>
          </a:prstGeom>
          <a:ln w="25400">
            <a:solidFill>
              <a:schemeClr val="tx1">
                <a:alpha val="2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61722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l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2971800" y="61722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l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667000" y="2133600"/>
            <a:ext cx="4102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(2)  Measure </a:t>
            </a:r>
            <a:r>
              <a:rPr lang="en-US" sz="2000" b="1" dirty="0" smtClean="0">
                <a:latin typeface="+mj-lt"/>
              </a:rPr>
              <a:t>A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2000" b="1" dirty="0" smtClean="0"/>
              <a:t>at </a:t>
            </a:r>
            <a:r>
              <a:rPr lang="en-US" sz="2000" b="1" dirty="0" smtClean="0">
                <a:latin typeface="Symbol" pitchFamily="18" charset="2"/>
              </a:rPr>
              <a:t>l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latin typeface="Symbol" pitchFamily="18" charset="2"/>
              </a:rPr>
              <a:t>l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(mixture)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604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Determination of Concentration – </a:t>
            </a:r>
            <a:r>
              <a:rPr lang="en-US" sz="2000" dirty="0" err="1" smtClean="0"/>
              <a:t>Multicomponent</a:t>
            </a:r>
            <a:r>
              <a:rPr lang="en-US" sz="2000" dirty="0" smtClean="0"/>
              <a:t> System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47700" y="5067300"/>
            <a:ext cx="2209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2600" y="6172200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981200" y="4267200"/>
            <a:ext cx="6801729" cy="1671711"/>
          </a:xfrm>
          <a:custGeom>
            <a:avLst/>
            <a:gdLst>
              <a:gd name="connsiteX0" fmla="*/ 6344529 w 6344529"/>
              <a:gd name="connsiteY0" fmla="*/ 1631853 h 1671711"/>
              <a:gd name="connsiteX1" fmla="*/ 5936566 w 6344529"/>
              <a:gd name="connsiteY1" fmla="*/ 1603718 h 1671711"/>
              <a:gd name="connsiteX2" fmla="*/ 5373858 w 6344529"/>
              <a:gd name="connsiteY2" fmla="*/ 1237958 h 1671711"/>
              <a:gd name="connsiteX3" fmla="*/ 5050301 w 6344529"/>
              <a:gd name="connsiteY3" fmla="*/ 1308296 h 1671711"/>
              <a:gd name="connsiteX4" fmla="*/ 4783015 w 6344529"/>
              <a:gd name="connsiteY4" fmla="*/ 1139484 h 1671711"/>
              <a:gd name="connsiteX5" fmla="*/ 4501661 w 6344529"/>
              <a:gd name="connsiteY5" fmla="*/ 1209822 h 1671711"/>
              <a:gd name="connsiteX6" fmla="*/ 4135901 w 6344529"/>
              <a:gd name="connsiteY6" fmla="*/ 1561515 h 1671711"/>
              <a:gd name="connsiteX7" fmla="*/ 3826412 w 6344529"/>
              <a:gd name="connsiteY7" fmla="*/ 1533379 h 1671711"/>
              <a:gd name="connsiteX8" fmla="*/ 3530990 w 6344529"/>
              <a:gd name="connsiteY8" fmla="*/ 787791 h 1671711"/>
              <a:gd name="connsiteX9" fmla="*/ 3235569 w 6344529"/>
              <a:gd name="connsiteY9" fmla="*/ 829995 h 1671711"/>
              <a:gd name="connsiteX10" fmla="*/ 2855741 w 6344529"/>
              <a:gd name="connsiteY10" fmla="*/ 1547447 h 1671711"/>
              <a:gd name="connsiteX11" fmla="*/ 2504049 w 6344529"/>
              <a:gd name="connsiteY11" fmla="*/ 1575582 h 1671711"/>
              <a:gd name="connsiteX12" fmla="*/ 2194560 w 6344529"/>
              <a:gd name="connsiteY12" fmla="*/ 1420838 h 1671711"/>
              <a:gd name="connsiteX13" fmla="*/ 1617784 w 6344529"/>
              <a:gd name="connsiteY13" fmla="*/ 520505 h 1671711"/>
              <a:gd name="connsiteX14" fmla="*/ 1195753 w 6344529"/>
              <a:gd name="connsiteY14" fmla="*/ 56271 h 1671711"/>
              <a:gd name="connsiteX15" fmla="*/ 604910 w 6344529"/>
              <a:gd name="connsiteY15" fmla="*/ 182881 h 1671711"/>
              <a:gd name="connsiteX16" fmla="*/ 0 w 6344529"/>
              <a:gd name="connsiteY16" fmla="*/ 1125416 h 167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44529" h="1671711">
                <a:moveTo>
                  <a:pt x="6344529" y="1631853"/>
                </a:moveTo>
                <a:cubicBezTo>
                  <a:pt x="6221436" y="1650610"/>
                  <a:pt x="6098344" y="1669367"/>
                  <a:pt x="5936566" y="1603718"/>
                </a:cubicBezTo>
                <a:cubicBezTo>
                  <a:pt x="5774788" y="1538069"/>
                  <a:pt x="5521569" y="1287195"/>
                  <a:pt x="5373858" y="1237958"/>
                </a:cubicBezTo>
                <a:cubicBezTo>
                  <a:pt x="5226147" y="1188721"/>
                  <a:pt x="5148775" y="1324708"/>
                  <a:pt x="5050301" y="1308296"/>
                </a:cubicBezTo>
                <a:cubicBezTo>
                  <a:pt x="4951827" y="1291884"/>
                  <a:pt x="4874455" y="1155896"/>
                  <a:pt x="4783015" y="1139484"/>
                </a:cubicBezTo>
                <a:cubicBezTo>
                  <a:pt x="4691575" y="1123072"/>
                  <a:pt x="4609513" y="1139484"/>
                  <a:pt x="4501661" y="1209822"/>
                </a:cubicBezTo>
                <a:cubicBezTo>
                  <a:pt x="4393809" y="1280160"/>
                  <a:pt x="4248442" y="1507589"/>
                  <a:pt x="4135901" y="1561515"/>
                </a:cubicBezTo>
                <a:cubicBezTo>
                  <a:pt x="4023360" y="1615441"/>
                  <a:pt x="3927230" y="1662333"/>
                  <a:pt x="3826412" y="1533379"/>
                </a:cubicBezTo>
                <a:cubicBezTo>
                  <a:pt x="3725594" y="1404425"/>
                  <a:pt x="3629464" y="905022"/>
                  <a:pt x="3530990" y="787791"/>
                </a:cubicBezTo>
                <a:cubicBezTo>
                  <a:pt x="3432516" y="670560"/>
                  <a:pt x="3348110" y="703386"/>
                  <a:pt x="3235569" y="829995"/>
                </a:cubicBezTo>
                <a:cubicBezTo>
                  <a:pt x="3123028" y="956604"/>
                  <a:pt x="2977661" y="1423183"/>
                  <a:pt x="2855741" y="1547447"/>
                </a:cubicBezTo>
                <a:cubicBezTo>
                  <a:pt x="2733821" y="1671711"/>
                  <a:pt x="2614246" y="1596684"/>
                  <a:pt x="2504049" y="1575582"/>
                </a:cubicBezTo>
                <a:cubicBezTo>
                  <a:pt x="2393852" y="1554481"/>
                  <a:pt x="2342271" y="1596684"/>
                  <a:pt x="2194560" y="1420838"/>
                </a:cubicBezTo>
                <a:cubicBezTo>
                  <a:pt x="2046849" y="1244992"/>
                  <a:pt x="1784252" y="747933"/>
                  <a:pt x="1617784" y="520505"/>
                </a:cubicBezTo>
                <a:cubicBezTo>
                  <a:pt x="1451316" y="293077"/>
                  <a:pt x="1364565" y="112542"/>
                  <a:pt x="1195753" y="56271"/>
                </a:cubicBezTo>
                <a:cubicBezTo>
                  <a:pt x="1026941" y="0"/>
                  <a:pt x="804202" y="4690"/>
                  <a:pt x="604910" y="182881"/>
                </a:cubicBezTo>
                <a:cubicBezTo>
                  <a:pt x="405618" y="361072"/>
                  <a:pt x="202809" y="743244"/>
                  <a:pt x="0" y="1125416"/>
                </a:cubicBezTo>
              </a:path>
            </a:pathLst>
          </a:custGeom>
          <a:ln w="38100">
            <a:solidFill>
              <a:srgbClr val="BD7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24800" y="5257800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C+B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43000" y="4267200"/>
            <a:ext cx="492443" cy="13558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Absorbance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705600" y="6260068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Wavelength (nm)</a:t>
            </a:r>
            <a:endParaRPr lang="en-US" b="1" dirty="0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2286001" y="5257799"/>
            <a:ext cx="1828800" cy="2"/>
          </a:xfrm>
          <a:prstGeom prst="line">
            <a:avLst/>
          </a:prstGeom>
          <a:ln w="25400">
            <a:solidFill>
              <a:schemeClr val="tx1">
                <a:alpha val="2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067301" y="5600699"/>
            <a:ext cx="1143000" cy="2"/>
          </a:xfrm>
          <a:prstGeom prst="line">
            <a:avLst/>
          </a:prstGeom>
          <a:ln w="25400">
            <a:solidFill>
              <a:schemeClr val="tx1">
                <a:alpha val="2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61722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l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2971800" y="61722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l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600200"/>
            <a:ext cx="2323072" cy="2328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= x</a:t>
            </a:r>
            <a:r>
              <a:rPr lang="en-US" sz="2400" b="1" dirty="0" smtClean="0">
                <a:latin typeface="Symbol" pitchFamily="18" charset="2"/>
              </a:rPr>
              <a:t>e</a:t>
            </a:r>
            <a:r>
              <a:rPr lang="en-US" sz="2400" b="1" baseline="-25000" dirty="0" smtClean="0"/>
              <a:t>B</a:t>
            </a:r>
            <a:r>
              <a:rPr lang="en-US" sz="2400" b="1" baseline="-50000" dirty="0" smtClean="0"/>
              <a:t>1</a:t>
            </a:r>
            <a:r>
              <a:rPr lang="en-US" sz="2400" b="1" dirty="0" smtClean="0"/>
              <a:t>   +   y</a:t>
            </a:r>
            <a:r>
              <a:rPr lang="en-US" sz="2400" b="1" dirty="0" smtClean="0">
                <a:latin typeface="Symbol" pitchFamily="18" charset="2"/>
              </a:rPr>
              <a:t>e</a:t>
            </a:r>
            <a:r>
              <a:rPr lang="en-US" sz="2400" b="1" baseline="-25000" dirty="0" smtClean="0"/>
              <a:t>C</a:t>
            </a:r>
            <a:r>
              <a:rPr lang="en-US" sz="2400" b="1" baseline="-50000" dirty="0" smtClean="0"/>
              <a:t>1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= x</a:t>
            </a:r>
            <a:r>
              <a:rPr lang="en-US" sz="2400" b="1" dirty="0" smtClean="0">
                <a:latin typeface="Symbol" pitchFamily="18" charset="2"/>
              </a:rPr>
              <a:t>e</a:t>
            </a:r>
            <a:r>
              <a:rPr lang="en-US" sz="2400" b="1" baseline="-25000" dirty="0" smtClean="0"/>
              <a:t>B</a:t>
            </a:r>
            <a:r>
              <a:rPr lang="en-US" sz="2400" b="1" baseline="-50000" dirty="0" smtClean="0"/>
              <a:t>2</a:t>
            </a:r>
            <a:r>
              <a:rPr lang="en-US" sz="2400" b="1" dirty="0" smtClean="0"/>
              <a:t>   +   y</a:t>
            </a:r>
            <a:r>
              <a:rPr lang="en-US" sz="2400" b="1" dirty="0" smtClean="0">
                <a:latin typeface="Symbol" pitchFamily="18" charset="2"/>
              </a:rPr>
              <a:t>e</a:t>
            </a:r>
            <a:r>
              <a:rPr lang="en-US" sz="2400" b="1" baseline="-25000" dirty="0" smtClean="0"/>
              <a:t>C</a:t>
            </a:r>
            <a:r>
              <a:rPr lang="en-US" sz="2400" b="1" baseline="-50000" dirty="0" smtClean="0"/>
              <a:t>2</a:t>
            </a:r>
            <a:endParaRPr lang="en-US" sz="2400" b="1" dirty="0" smtClean="0"/>
          </a:p>
          <a:p>
            <a:endParaRPr lang="en-US" sz="2000" b="1" baseline="-50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x = </a:t>
            </a:r>
            <a:r>
              <a:rPr lang="en-US" sz="2000" b="1" dirty="0" err="1" smtClean="0"/>
              <a:t>molarity</a:t>
            </a:r>
            <a:r>
              <a:rPr lang="en-US" sz="2000" b="1" dirty="0" smtClean="0"/>
              <a:t> B</a:t>
            </a:r>
          </a:p>
          <a:p>
            <a:r>
              <a:rPr lang="en-US" sz="2000" b="1" dirty="0" smtClean="0"/>
              <a:t>y = </a:t>
            </a:r>
            <a:r>
              <a:rPr lang="en-US" sz="2000" b="1" dirty="0" err="1" smtClean="0"/>
              <a:t>molarity</a:t>
            </a:r>
            <a:r>
              <a:rPr lang="en-US" sz="2000" b="1" dirty="0" smtClean="0"/>
              <a:t> 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Isobestic</a:t>
            </a:r>
            <a:r>
              <a:rPr lang="en-US" sz="3200" dirty="0" smtClean="0"/>
              <a:t> Points</a:t>
            </a:r>
            <a:endParaRPr lang="en-US" sz="3200" dirty="0"/>
          </a:p>
        </p:txBody>
      </p:sp>
      <p:pic>
        <p:nvPicPr>
          <p:cNvPr id="4" name="Picture 3" descr="800px-Bromocresol_green_ionic_equilibr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7620000" cy="1590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886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Brocresol</a:t>
            </a:r>
            <a:r>
              <a:rPr lang="en-US" dirty="0" smtClean="0"/>
              <a:t> green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295400"/>
            <a:ext cx="2057400" cy="1905000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1295400"/>
            <a:ext cx="4267200" cy="1905000"/>
          </a:xfrm>
          <a:prstGeom prst="rect">
            <a:avLst/>
          </a:prstGeom>
          <a:solidFill>
            <a:srgbClr val="0070C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HIn</a:t>
            </a:r>
            <a:r>
              <a:rPr lang="en-US" dirty="0" smtClean="0"/>
              <a:t> (acid form)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35814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895600" y="37338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4400" y="3429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r>
              <a:rPr lang="en-US" baseline="30000" dirty="0" smtClean="0"/>
              <a:t>-</a:t>
            </a:r>
            <a:r>
              <a:rPr lang="en-US" dirty="0" smtClean="0"/>
              <a:t> (base form)</a:t>
            </a:r>
            <a:endParaRPr lang="en-US" dirty="0"/>
          </a:p>
        </p:txBody>
      </p:sp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990600" y="4343400"/>
            <a:ext cx="6934200" cy="3992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43000" y="5257800"/>
            <a:ext cx="7093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When one absorbing species is converted to another, it is apparent in the </a:t>
            </a:r>
          </a:p>
          <a:p>
            <a:r>
              <a:rPr lang="en-US" dirty="0" smtClean="0"/>
              <a:t>absorption spectrum.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Isobestic</a:t>
            </a:r>
            <a:r>
              <a:rPr lang="en-US" sz="3200" dirty="0" smtClean="0"/>
              <a:t> Points</a:t>
            </a:r>
            <a:endParaRPr lang="en-US" sz="3200" dirty="0"/>
          </a:p>
        </p:txBody>
      </p:sp>
      <p:pic>
        <p:nvPicPr>
          <p:cNvPr id="4" name="Picture 3" descr="800px-Bromocresol_green_ionic_equilibr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6477000" cy="1352074"/>
          </a:xfrm>
          <a:prstGeom prst="rect">
            <a:avLst/>
          </a:prstGeom>
        </p:spPr>
      </p:pic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143000" y="2362200"/>
            <a:ext cx="6934200" cy="399241"/>
          </a:xfrm>
          <a:prstGeom prst="rect">
            <a:avLst/>
          </a:prstGeom>
        </p:spPr>
      </p:pic>
      <p:pic>
        <p:nvPicPr>
          <p:cNvPr id="13" name="Picture 12" descr="29293f3.gif"/>
          <p:cNvPicPr>
            <a:picLocks noChangeAspect="1"/>
          </p:cNvPicPr>
          <p:nvPr/>
        </p:nvPicPr>
        <p:blipFill>
          <a:blip r:embed="rId4" cstate="print"/>
          <a:srcRect b="23810"/>
          <a:stretch>
            <a:fillRect/>
          </a:stretch>
        </p:blipFill>
        <p:spPr>
          <a:xfrm>
            <a:off x="2209800" y="3048000"/>
            <a:ext cx="5100082" cy="3124200"/>
          </a:xfrm>
          <a:prstGeom prst="rect">
            <a:avLst/>
          </a:prstGeom>
        </p:spPr>
      </p:pic>
      <p:pic>
        <p:nvPicPr>
          <p:cNvPr id="19" name="Picture 18" descr="2.gif"/>
          <p:cNvPicPr>
            <a:picLocks noChangeAspect="1"/>
          </p:cNvPicPr>
          <p:nvPr/>
        </p:nvPicPr>
        <p:blipFill>
          <a:blip r:embed="rId5" cstate="print"/>
          <a:srcRect b="25623"/>
          <a:stretch>
            <a:fillRect/>
          </a:stretch>
        </p:blipFill>
        <p:spPr>
          <a:xfrm>
            <a:off x="2286000" y="3048000"/>
            <a:ext cx="5097027" cy="3048000"/>
          </a:xfrm>
          <a:prstGeom prst="rect">
            <a:avLst/>
          </a:prstGeom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6" cstate="print"/>
          <a:srcRect b="23407"/>
          <a:stretch>
            <a:fillRect/>
          </a:stretch>
        </p:blipFill>
        <p:spPr>
          <a:xfrm>
            <a:off x="2286000" y="3048000"/>
            <a:ext cx="4825815" cy="3124200"/>
          </a:xfrm>
          <a:prstGeom prst="rect">
            <a:avLst/>
          </a:prstGeom>
        </p:spPr>
      </p:pic>
      <p:pic>
        <p:nvPicPr>
          <p:cNvPr id="22" name="Picture 21" descr="4.gif"/>
          <p:cNvPicPr>
            <a:picLocks noChangeAspect="1"/>
          </p:cNvPicPr>
          <p:nvPr/>
        </p:nvPicPr>
        <p:blipFill>
          <a:blip r:embed="rId7" cstate="print"/>
          <a:srcRect b="23407"/>
          <a:stretch>
            <a:fillRect/>
          </a:stretch>
        </p:blipFill>
        <p:spPr>
          <a:xfrm>
            <a:off x="2362200" y="3048000"/>
            <a:ext cx="4702077" cy="3124200"/>
          </a:xfrm>
          <a:prstGeom prst="rect">
            <a:avLst/>
          </a:prstGeom>
        </p:spPr>
      </p:pic>
      <p:pic>
        <p:nvPicPr>
          <p:cNvPr id="23" name="Picture 22" descr="29293f3.gif"/>
          <p:cNvPicPr>
            <a:picLocks noChangeAspect="1"/>
          </p:cNvPicPr>
          <p:nvPr/>
        </p:nvPicPr>
        <p:blipFill>
          <a:blip r:embed="rId8" cstate="print"/>
          <a:srcRect b="23407"/>
          <a:stretch>
            <a:fillRect/>
          </a:stretch>
        </p:blipFill>
        <p:spPr>
          <a:xfrm>
            <a:off x="2286000" y="3048000"/>
            <a:ext cx="4825815" cy="3124200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>
            <a:off x="3962400" y="4191000"/>
            <a:ext cx="3048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6019800" y="3276600"/>
            <a:ext cx="3048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810000" y="3124200"/>
            <a:ext cx="3359818" cy="999530"/>
            <a:chOff x="3810000" y="3124200"/>
            <a:chExt cx="3359818" cy="999530"/>
          </a:xfrm>
        </p:grpSpPr>
        <p:sp>
          <p:nvSpPr>
            <p:cNvPr id="26" name="TextBox 25"/>
            <p:cNvSpPr txBox="1"/>
            <p:nvPr/>
          </p:nvSpPr>
          <p:spPr>
            <a:xfrm>
              <a:off x="6477000" y="3505200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[OH</a:t>
              </a:r>
              <a:r>
                <a:rPr lang="en-US" baseline="30000" dirty="0" smtClean="0"/>
                <a:t>-</a:t>
              </a:r>
              <a:r>
                <a:rPr lang="en-US" dirty="0" smtClean="0"/>
                <a:t>]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000" y="3200400"/>
              <a:ext cx="5854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pH</a:t>
              </a:r>
            </a:p>
            <a:p>
              <a:r>
                <a:rPr lang="en-US" dirty="0" smtClean="0"/>
                <a:t>[H</a:t>
              </a:r>
              <a:r>
                <a:rPr lang="en-US" baseline="30000" dirty="0" smtClean="0"/>
                <a:t>+</a:t>
              </a:r>
              <a:r>
                <a:rPr lang="en-US" dirty="0" smtClean="0"/>
                <a:t>]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53200" y="3124200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</a:t>
              </a:r>
              <a:endParaRPr lang="en-US" dirty="0"/>
            </a:p>
          </p:txBody>
        </p:sp>
      </p:grpSp>
      <p:sp>
        <p:nvSpPr>
          <p:cNvPr id="30" name="Oval 29"/>
          <p:cNvSpPr/>
          <p:nvPr/>
        </p:nvSpPr>
        <p:spPr>
          <a:xfrm>
            <a:off x="4495800" y="54102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81000" y="3657600"/>
            <a:ext cx="1981200" cy="2863759"/>
            <a:chOff x="381000" y="3657600"/>
            <a:chExt cx="1981200" cy="2863759"/>
          </a:xfrm>
        </p:grpSpPr>
        <p:sp>
          <p:nvSpPr>
            <p:cNvPr id="31" name="Oval Callout 30"/>
            <p:cNvSpPr/>
            <p:nvPr/>
          </p:nvSpPr>
          <p:spPr>
            <a:xfrm>
              <a:off x="838200" y="3657600"/>
              <a:ext cx="1524000" cy="10668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 see an </a:t>
              </a:r>
              <a:r>
                <a:rPr lang="en-US" dirty="0" err="1" smtClean="0"/>
                <a:t>isobestic</a:t>
              </a:r>
              <a:r>
                <a:rPr lang="en-US" dirty="0" smtClean="0"/>
                <a:t> point!!!</a:t>
              </a:r>
              <a:endParaRPr lang="en-US" dirty="0"/>
            </a:p>
          </p:txBody>
        </p:sp>
        <p:pic>
          <p:nvPicPr>
            <p:cNvPr id="32" name="Picture 31" descr="monopoly-guy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" y="4953000"/>
              <a:ext cx="1700212" cy="1568359"/>
            </a:xfrm>
            <a:prstGeom prst="rect">
              <a:avLst/>
            </a:prstGeom>
            <a:solidFill>
              <a:schemeClr val="accent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0" grpId="1" animBg="1"/>
      <p:bldP spid="3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Isobestic</a:t>
            </a:r>
            <a:r>
              <a:rPr lang="en-US" sz="3200" dirty="0" smtClean="0"/>
              <a:t> Points</a:t>
            </a:r>
            <a:endParaRPr lang="en-US" sz="3200" dirty="0"/>
          </a:p>
        </p:txBody>
      </p:sp>
      <p:pic>
        <p:nvPicPr>
          <p:cNvPr id="5" name="Picture 4" descr="800px-Bromocresol_green_ionic_equilibr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6477000" cy="1352074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143000" y="2362200"/>
            <a:ext cx="6934200" cy="399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505200"/>
            <a:ext cx="788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Total concentration of </a:t>
            </a:r>
            <a:r>
              <a:rPr lang="en-US" dirty="0" err="1" smtClean="0"/>
              <a:t>Bromocresol</a:t>
            </a:r>
            <a:r>
              <a:rPr lang="en-US" dirty="0" smtClean="0"/>
              <a:t> Green is constant throughout the reaction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HIn</a:t>
            </a:r>
            <a:r>
              <a:rPr lang="en-US" dirty="0" smtClean="0"/>
              <a:t> (acid form)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24200" y="31242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048000" y="32766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0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r>
              <a:rPr lang="en-US" baseline="30000" dirty="0" smtClean="0"/>
              <a:t>-</a:t>
            </a:r>
            <a:r>
              <a:rPr lang="en-US" dirty="0" smtClean="0"/>
              <a:t> (base form)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39624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dirty="0" err="1" smtClean="0"/>
              <a:t>Hin</a:t>
            </a:r>
            <a:r>
              <a:rPr lang="en-US" sz="2000" dirty="0" smtClean="0"/>
              <a:t>]  +  [In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] = F </a:t>
            </a:r>
            <a:r>
              <a:rPr lang="en-US" sz="2000" baseline="-25000" dirty="0" err="1" smtClean="0"/>
              <a:t>bromocresol</a:t>
            </a:r>
            <a:r>
              <a:rPr lang="en-US" sz="2000" baseline="-25000" dirty="0" smtClean="0"/>
              <a:t> green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4953000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= b (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x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 +  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y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) 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4495800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  +    C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    = C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295400" y="54864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But at the </a:t>
            </a:r>
            <a:r>
              <a:rPr lang="en-US" dirty="0" err="1" smtClean="0"/>
              <a:t>isosbestic</a:t>
            </a:r>
            <a:r>
              <a:rPr lang="en-US" dirty="0" smtClean="0"/>
              <a:t> point both molar </a:t>
            </a:r>
            <a:r>
              <a:rPr lang="en-US" dirty="0" err="1" smtClean="0"/>
              <a:t>absorptivities</a:t>
            </a:r>
            <a:r>
              <a:rPr lang="en-US" dirty="0" smtClean="0"/>
              <a:t> are the same!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6019800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+ 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y</a:t>
            </a:r>
            <a:r>
              <a:rPr lang="en-US" sz="2400" dirty="0"/>
              <a:t> </a:t>
            </a:r>
            <a:r>
              <a:rPr lang="en-US" sz="2400" dirty="0" smtClean="0"/>
              <a:t> =  </a:t>
            </a:r>
            <a:r>
              <a:rPr lang="en-US" sz="2400" dirty="0" smtClean="0">
                <a:latin typeface="Symbol" pitchFamily="18" charset="2"/>
              </a:rPr>
              <a:t> e  </a:t>
            </a:r>
            <a:endParaRPr lang="en-US" sz="24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Isobestic</a:t>
            </a:r>
            <a:r>
              <a:rPr lang="en-US" sz="3200" dirty="0" smtClean="0"/>
              <a:t> Points</a:t>
            </a:r>
            <a:endParaRPr lang="en-US" sz="3200" dirty="0"/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914400" y="1066800"/>
            <a:ext cx="6934200" cy="399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160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HIn</a:t>
            </a:r>
            <a:r>
              <a:rPr lang="en-US" dirty="0" smtClean="0"/>
              <a:t> (acid form)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00400" y="17526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124200" y="1905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160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r>
              <a:rPr lang="en-US" baseline="30000" dirty="0" smtClean="0"/>
              <a:t>-</a:t>
            </a:r>
            <a:r>
              <a:rPr lang="en-US" dirty="0" smtClean="0"/>
              <a:t> (base form)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2133600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+ 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y</a:t>
            </a:r>
            <a:r>
              <a:rPr lang="en-US" sz="2400" dirty="0"/>
              <a:t> </a:t>
            </a:r>
            <a:r>
              <a:rPr lang="en-US" sz="2400" dirty="0" smtClean="0"/>
              <a:t> =  </a:t>
            </a:r>
            <a:r>
              <a:rPr lang="en-US" sz="2400" dirty="0" smtClean="0">
                <a:latin typeface="Symbol" pitchFamily="18" charset="2"/>
              </a:rPr>
              <a:t> e  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2667000"/>
            <a:ext cx="6706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Therefore, the absorbance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does not depend on the extent of reaction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(i.e. on the particular concentrations of x and y)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581400"/>
            <a:ext cx="4352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= b (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x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 +  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y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) = b </a:t>
            </a:r>
            <a:r>
              <a:rPr lang="en-US" sz="2000" dirty="0" smtClean="0">
                <a:latin typeface="Symbol" pitchFamily="18" charset="2"/>
              </a:rPr>
              <a:t>e (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x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+ C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) = b </a:t>
            </a:r>
            <a:r>
              <a:rPr lang="en-US" sz="2000" dirty="0" smtClean="0">
                <a:latin typeface="Symbol" pitchFamily="18" charset="2"/>
              </a:rPr>
              <a:t>e </a:t>
            </a:r>
            <a:r>
              <a:rPr lang="en-US" sz="2000" dirty="0" smtClean="0"/>
              <a:t>C </a:t>
            </a:r>
            <a:endParaRPr lang="en-US" sz="2000" dirty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09600" y="5029200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An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isobestic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point is good evidence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that only </a:t>
            </a:r>
            <a:r>
              <a:rPr kumimoji="0" lang="en-US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two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principal species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are present in a reaction.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</p:txBody>
      </p:sp>
      <p:pic>
        <p:nvPicPr>
          <p:cNvPr id="21" name="Picture 20" descr="dy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267200"/>
            <a:ext cx="3721768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Isobestic</a:t>
            </a:r>
            <a:r>
              <a:rPr lang="en-US" sz="3200" dirty="0" smtClean="0"/>
              <a:t> Points - Application</a:t>
            </a:r>
            <a:endParaRPr lang="en-US" sz="3200" dirty="0"/>
          </a:p>
        </p:txBody>
      </p:sp>
      <p:pic>
        <p:nvPicPr>
          <p:cNvPr id="5" name="Picture 4" descr="imag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438400"/>
            <a:ext cx="2333625" cy="1962150"/>
          </a:xfrm>
          <a:prstGeom prst="rect">
            <a:avLst/>
          </a:prstGeom>
        </p:spPr>
      </p:pic>
      <p:pic>
        <p:nvPicPr>
          <p:cNvPr id="6" name="Picture 5" descr="how_does_pulse_oximetry_wo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828800"/>
            <a:ext cx="2381250" cy="1704975"/>
          </a:xfrm>
          <a:prstGeom prst="rect">
            <a:avLst/>
          </a:prstGeom>
        </p:spPr>
      </p:pic>
      <p:pic>
        <p:nvPicPr>
          <p:cNvPr id="7" name="Picture 6" descr="Reflectance-Oximetr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668649"/>
            <a:ext cx="2743200" cy="23797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11430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Oximetry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957638" y="3495675"/>
          <a:ext cx="5186362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-228600" y="3200400"/>
          <a:ext cx="502919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657600" y="152400"/>
          <a:ext cx="6257925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8382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8382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HbO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47800" y="9906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447800" y="10668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609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143000"/>
            <a:ext cx="186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deoxyhemoglobin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1143000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Oxyhemoglobin</a:t>
            </a:r>
            <a:endParaRPr lang="en-US" dirty="0"/>
          </a:p>
        </p:txBody>
      </p:sp>
      <p:graphicFrame>
        <p:nvGraphicFramePr>
          <p:cNvPr id="25" name="Chart 24"/>
          <p:cNvGraphicFramePr/>
          <p:nvPr/>
        </p:nvGraphicFramePr>
        <p:xfrm>
          <a:off x="2438400" y="4267200"/>
          <a:ext cx="1524000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772400" y="52578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100 %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8340575" y="58674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0 %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29" name="Picture 28" descr="one_deoxyhb_one_oxy_hb.gif"/>
          <p:cNvPicPr>
            <a:picLocks noChangeAspect="1"/>
          </p:cNvPicPr>
          <p:nvPr/>
        </p:nvPicPr>
        <p:blipFill>
          <a:blip r:embed="rId6" cstate="print"/>
          <a:srcRect r="6000"/>
          <a:stretch>
            <a:fillRect/>
          </a:stretch>
        </p:blipFill>
        <p:spPr>
          <a:xfrm>
            <a:off x="457200" y="1447800"/>
            <a:ext cx="3124200" cy="1246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Measuring the equilibrium constant </a:t>
            </a:r>
            <a:br>
              <a:rPr lang="en-US" sz="2800" dirty="0" smtClean="0"/>
            </a:br>
            <a:r>
              <a:rPr lang="en-US" sz="2800" dirty="0" smtClean="0"/>
              <a:t>(The </a:t>
            </a:r>
            <a:r>
              <a:rPr lang="en-US" sz="2800" dirty="0" err="1" smtClean="0"/>
              <a:t>Scatchard</a:t>
            </a:r>
            <a:r>
              <a:rPr lang="en-US" sz="2800" dirty="0" smtClean="0"/>
              <a:t> Plot)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6552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Biochemistry example:  The cellular action of a hormone begins when the hormone (L) </a:t>
            </a:r>
          </a:p>
          <a:p>
            <a:r>
              <a:rPr lang="en-US" dirty="0" smtClean="0"/>
              <a:t>Binds to it’s receptor protein (R) in a tight and specific way.  </a:t>
            </a:r>
          </a:p>
          <a:p>
            <a:r>
              <a:rPr lang="en-US" dirty="0" smtClean="0"/>
              <a:t>The binding thus gives rise to conformational changes which change the biological activity </a:t>
            </a:r>
          </a:p>
          <a:p>
            <a:r>
              <a:rPr lang="en-US" dirty="0" smtClean="0"/>
              <a:t>of the receptor (an enzyme, an enzyme regulator, an ion channel, </a:t>
            </a:r>
          </a:p>
          <a:p>
            <a:r>
              <a:rPr lang="en-US" dirty="0" smtClean="0"/>
              <a:t>or a regulator of gene expression.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124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    +   L 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32004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3124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505200" y="33528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3886200"/>
            <a:ext cx="792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binding depends of the concentration of the concentration of the components.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743200" y="4572000"/>
          <a:ext cx="247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485720" imgH="457200" progId="Equation.3">
                  <p:embed/>
                </p:oleObj>
              </mc:Choice>
              <mc:Fallback>
                <p:oleObj name="Equation" r:id="rId3" imgW="14857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572000"/>
                        <a:ext cx="2476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3000" y="5791200"/>
            <a:ext cx="621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a</a:t>
            </a:r>
            <a:r>
              <a:rPr lang="en-US" dirty="0" smtClean="0"/>
              <a:t> is the association constant and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 is the dissociation constant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Measuring the equilibrium constant </a:t>
            </a:r>
            <a:br>
              <a:rPr lang="en-US" sz="2800" dirty="0" smtClean="0"/>
            </a:br>
            <a:r>
              <a:rPr lang="en-US" sz="2800" dirty="0" smtClean="0"/>
              <a:t>(The </a:t>
            </a:r>
            <a:r>
              <a:rPr lang="en-US" sz="2800" dirty="0" err="1" smtClean="0"/>
              <a:t>Scatchard</a:t>
            </a:r>
            <a:r>
              <a:rPr lang="en-US" sz="2800" dirty="0" smtClean="0"/>
              <a:t> Plot)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56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binding has reached equilibrium, the total number of binding sites,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= [R] + [RL]</a:t>
            </a:r>
          </a:p>
          <a:p>
            <a:r>
              <a:rPr lang="en-US" dirty="0" smtClean="0"/>
              <a:t>whereas, the number of unbound sites would be [R] =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– [RL].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590800"/>
            <a:ext cx="394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equilibrium constant would then be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9307" y="3657600"/>
            <a:ext cx="894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expression can then be rearranged to find the ratio of bound to unbound (free) hormone</a:t>
            </a:r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419600" y="2362200"/>
          <a:ext cx="2590800" cy="80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384200" imgH="431640" progId="Equation.3">
                  <p:embed/>
                </p:oleObj>
              </mc:Choice>
              <mc:Fallback>
                <p:oleObj name="Equation" r:id="rId3" imgW="1384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62200"/>
                        <a:ext cx="2590800" cy="80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752600" y="4648200"/>
          <a:ext cx="5943600" cy="78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3288960" imgH="431640" progId="Equation.3">
                  <p:embed/>
                </p:oleObj>
              </mc:Choice>
              <mc:Fallback>
                <p:oleObj name="Equation" r:id="rId5" imgW="32889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48200"/>
                        <a:ext cx="5943600" cy="780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0" y="503238"/>
            <a:ext cx="5429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Measuring the equilibrium constant </a:t>
            </a:r>
            <a:br>
              <a:rPr lang="en-US" sz="2800" dirty="0" smtClean="0"/>
            </a:br>
            <a:r>
              <a:rPr lang="en-US" sz="2800" dirty="0" smtClean="0"/>
              <a:t>(The </a:t>
            </a:r>
            <a:r>
              <a:rPr lang="en-US" sz="2800" dirty="0" err="1" smtClean="0"/>
              <a:t>Scatchard</a:t>
            </a:r>
            <a:r>
              <a:rPr lang="en-US" sz="2800" dirty="0" smtClean="0"/>
              <a:t> Plot)</a:t>
            </a:r>
            <a:endParaRPr lang="en-US" sz="2800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752600" y="4648200"/>
          <a:ext cx="5943600" cy="78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3288960" imgH="431640" progId="Equation.3">
                  <p:embed/>
                </p:oleObj>
              </mc:Choice>
              <mc:Fallback>
                <p:oleObj name="Equation" r:id="rId3" imgW="32889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48200"/>
                        <a:ext cx="5943600" cy="780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61493" t="52083" r="5710" b="10417"/>
          <a:stretch>
            <a:fillRect/>
          </a:stretch>
        </p:blipFill>
        <p:spPr bwMode="auto">
          <a:xfrm>
            <a:off x="4648200" y="13716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60542" t="40625" r="7833" b="23958"/>
          <a:stretch>
            <a:fillRect/>
          </a:stretch>
        </p:blipFill>
        <p:spPr bwMode="auto">
          <a:xfrm>
            <a:off x="304800" y="13716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method of continuous variation </a:t>
            </a:r>
            <a:r>
              <a:rPr lang="en-US" sz="2400" dirty="0" smtClean="0"/>
              <a:t>(for </a:t>
            </a:r>
            <a:r>
              <a:rPr lang="en-US" sz="2400" dirty="0" err="1" smtClean="0"/>
              <a:t>isomolar</a:t>
            </a:r>
            <a:r>
              <a:rPr lang="en-US" sz="2400" dirty="0" smtClean="0"/>
              <a:t> solution)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(Job’s method)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5240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     +      n B 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16002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4572000" y="17526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0" y="152400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9050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this 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14300" y="3390900"/>
            <a:ext cx="2209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4495800"/>
            <a:ext cx="4114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19200" y="3048000"/>
            <a:ext cx="182880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0" y="3048000"/>
            <a:ext cx="228600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" y="2819400"/>
            <a:ext cx="461665" cy="12052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Absorbance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4724400"/>
            <a:ext cx="297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 fraction (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dirty="0" smtClean="0"/>
              <a:t>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/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a</a:t>
            </a:r>
            <a:r>
              <a:rPr lang="en-US" baseline="-25000" dirty="0" smtClean="0"/>
              <a:t> </a:t>
            </a:r>
            <a:r>
              <a:rPr lang="en-US" dirty="0" smtClean="0"/>
              <a:t>+</a:t>
            </a:r>
            <a:r>
              <a:rPr lang="en-US" baseline="-25000" dirty="0" smtClean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b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0668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324100" y="3771900"/>
            <a:ext cx="1447800" cy="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5000" y="3048000"/>
            <a:ext cx="2884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Allows for the determination</a:t>
            </a:r>
          </a:p>
          <a:p>
            <a:r>
              <a:rPr lang="en-US" dirty="0" smtClean="0"/>
              <a:t>of the </a:t>
            </a:r>
            <a:r>
              <a:rPr lang="en-US" dirty="0" err="1" smtClean="0"/>
              <a:t>stoichiometry</a:t>
            </a:r>
            <a:r>
              <a:rPr lang="en-US" dirty="0" smtClean="0"/>
              <a:t> of the</a:t>
            </a:r>
          </a:p>
          <a:p>
            <a:r>
              <a:rPr lang="en-US" dirty="0" smtClean="0"/>
              <a:t>Predominant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method of continuous variation </a:t>
            </a:r>
            <a:r>
              <a:rPr lang="en-US" sz="2400" dirty="0" smtClean="0"/>
              <a:t>(for </a:t>
            </a:r>
            <a:r>
              <a:rPr lang="en-US" sz="2400" dirty="0" err="1" smtClean="0"/>
              <a:t>isomolar</a:t>
            </a:r>
            <a:r>
              <a:rPr lang="en-US" sz="2400" dirty="0" smtClean="0"/>
              <a:t> solution)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(Job’s method)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2209800" y="1524000"/>
            <a:ext cx="6477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Requirements:</a:t>
            </a:r>
          </a:p>
          <a:p>
            <a:endParaRPr lang="en-US" dirty="0" smtClean="0"/>
          </a:p>
          <a:p>
            <a:r>
              <a:rPr lang="en-US" dirty="0" smtClean="0"/>
              <a:t>The system must conform to Beer's law.</a:t>
            </a:r>
          </a:p>
          <a:p>
            <a:endParaRPr lang="en-US" dirty="0" smtClean="0"/>
          </a:p>
          <a:p>
            <a:r>
              <a:rPr lang="en-US" dirty="0" smtClean="0"/>
              <a:t>Only single equilibrium </a:t>
            </a:r>
          </a:p>
          <a:p>
            <a:endParaRPr lang="en-US" dirty="0" smtClean="0"/>
          </a:p>
          <a:p>
            <a:r>
              <a:rPr lang="en-US" dirty="0" err="1" smtClean="0"/>
              <a:t>Equimolar</a:t>
            </a:r>
            <a:r>
              <a:rPr lang="en-US" dirty="0" smtClean="0"/>
              <a:t> solutions M</a:t>
            </a:r>
            <a:r>
              <a:rPr lang="en-US" baseline="-25000" dirty="0" smtClean="0"/>
              <a:t>A</a:t>
            </a:r>
            <a:r>
              <a:rPr lang="en-US" dirty="0" smtClean="0"/>
              <a:t> =  M</a:t>
            </a:r>
            <a:r>
              <a:rPr lang="en-US" baseline="-25000" dirty="0" smtClean="0"/>
              <a:t>B</a:t>
            </a:r>
          </a:p>
          <a:p>
            <a:endParaRPr lang="en-US" dirty="0" smtClean="0"/>
          </a:p>
          <a:p>
            <a:r>
              <a:rPr lang="en-US" dirty="0" smtClean="0"/>
              <a:t>Constant volume 1 = V</a:t>
            </a:r>
            <a:r>
              <a:rPr lang="en-US" baseline="-25000" dirty="0" smtClean="0"/>
              <a:t>T</a:t>
            </a:r>
            <a:r>
              <a:rPr lang="en-US" dirty="0" smtClean="0"/>
              <a:t> = V</a:t>
            </a:r>
            <a:r>
              <a:rPr lang="en-US" baseline="-25000" dirty="0" smtClean="0"/>
              <a:t>A</a:t>
            </a:r>
            <a:r>
              <a:rPr lang="en-US" dirty="0" smtClean="0"/>
              <a:t>   +   V</a:t>
            </a:r>
            <a:r>
              <a:rPr lang="en-US" baseline="-25000" dirty="0" smtClean="0"/>
              <a:t>B</a:t>
            </a:r>
          </a:p>
          <a:p>
            <a:endParaRPr lang="en-US" dirty="0" smtClean="0"/>
          </a:p>
          <a:p>
            <a:r>
              <a:rPr lang="en-US" dirty="0" smtClean="0"/>
              <a:t>K reasonably greater than 1</a:t>
            </a:r>
          </a:p>
          <a:p>
            <a:endParaRPr lang="en-US" dirty="0" smtClean="0"/>
          </a:p>
          <a:p>
            <a:r>
              <a:rPr lang="en-US" dirty="0" smtClean="0"/>
              <a:t>pH and ionic strength must be maintained constant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method of continuous variation </a:t>
            </a:r>
            <a:r>
              <a:rPr lang="en-US" sz="2400" dirty="0" smtClean="0"/>
              <a:t>(for </a:t>
            </a:r>
            <a:r>
              <a:rPr lang="en-US" sz="2400" dirty="0" err="1" smtClean="0"/>
              <a:t>isomolar</a:t>
            </a:r>
            <a:r>
              <a:rPr lang="en-US" sz="2400" dirty="0" smtClean="0"/>
              <a:t> solution)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(Job’s method)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5240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     +      n B 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16764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4572000" y="17526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0" y="1524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2209800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2667000"/>
            <a:ext cx="88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124200"/>
            <a:ext cx="70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Equil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21336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M(1-x)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213360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266700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6670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nC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26670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31242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M(1-x)-C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0" y="312420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Mx-nC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95400" y="3124200"/>
            <a:ext cx="5486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95400" y="4114800"/>
            <a:ext cx="252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M(1-x) is a concentration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962400" y="3886200"/>
          <a:ext cx="2227729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Equation" r:id="rId3" imgW="1066680" imgH="431640" progId="Equation.3">
                  <p:embed/>
                </p:oleObj>
              </mc:Choice>
              <mc:Fallback>
                <p:oleObj name="Equation" r:id="rId3" imgW="10666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886200"/>
                        <a:ext cx="2227729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1257300" y="2552700"/>
            <a:ext cx="2209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62200" y="3657600"/>
            <a:ext cx="4114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362200" y="2209800"/>
            <a:ext cx="182880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2209800"/>
            <a:ext cx="228600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5000" y="1524000"/>
            <a:ext cx="461665" cy="20052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Corrected Absorbance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267200"/>
            <a:ext cx="266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 fraction (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dirty="0" smtClean="0"/>
              <a:t>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/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a</a:t>
            </a:r>
            <a:r>
              <a:rPr lang="en-US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467100" y="2933700"/>
            <a:ext cx="1447800" cy="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4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2133600" y="2438400"/>
            <a:ext cx="1447800" cy="9906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2209800"/>
            <a:ext cx="3124200" cy="14478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62200" y="2209800"/>
            <a:ext cx="2438400" cy="14478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0600" y="2209800"/>
            <a:ext cx="1676400" cy="14478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076700" y="2933700"/>
            <a:ext cx="1447800" cy="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628900" y="2933700"/>
            <a:ext cx="1447800" cy="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175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175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175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5381625" y="2614613"/>
          <a:ext cx="27987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1171575" imgH="200025" progId="">
                  <p:embed/>
                </p:oleObj>
              </mc:Choice>
              <mc:Fallback>
                <p:oleObj name="Document" r:id="rId3" imgW="1171575" imgH="200025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2614613"/>
                        <a:ext cx="2798763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1590675" y="2671763"/>
          <a:ext cx="1606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5" imgW="733425" imgH="200025" progId="">
                  <p:embed/>
                </p:oleObj>
              </mc:Choice>
              <mc:Fallback>
                <p:oleObj name="Document" r:id="rId5" imgW="733425" imgH="200025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2671763"/>
                        <a:ext cx="16065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1927225" y="3789363"/>
          <a:ext cx="7699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7" imgW="514350" imgH="581025" progId="">
                  <p:embed/>
                </p:oleObj>
              </mc:Choice>
              <mc:Fallback>
                <p:oleObj name="Document" r:id="rId7" imgW="514350" imgH="58102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3789363"/>
                        <a:ext cx="7699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4"/>
          <p:cNvGraphicFramePr>
            <a:graphicFrameLocks noChangeAspect="1"/>
          </p:cNvGraphicFramePr>
          <p:nvPr/>
        </p:nvGraphicFramePr>
        <p:xfrm>
          <a:off x="6062663" y="3792538"/>
          <a:ext cx="1636712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9" imgW="952500" imgH="581025" progId="">
                  <p:embed/>
                </p:oleObj>
              </mc:Choice>
              <mc:Fallback>
                <p:oleObj name="Document" r:id="rId9" imgW="952500" imgH="5810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3792538"/>
                        <a:ext cx="1636712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743200" y="3373438"/>
            <a:ext cx="194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304925" y="223838"/>
            <a:ext cx="6632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cs typeface="Times New Roman" pitchFamily="18" charset="0"/>
              </a:rPr>
              <a:t>Red shift</a:t>
            </a:r>
            <a:r>
              <a:rPr lang="en-US">
                <a:solidFill>
                  <a:srgbClr val="DD0907"/>
                </a:solidFill>
                <a:cs typeface="Times New Roman" pitchFamily="18" charset="0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of </a:t>
            </a:r>
            <a:r>
              <a:rPr lang="en-US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baseline="-30000">
                <a:solidFill>
                  <a:srgbClr val="000000"/>
                </a:solidFill>
                <a:cs typeface="Times New Roman" pitchFamily="18" charset="0"/>
              </a:rPr>
              <a:t>max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with increasing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conjugation</a:t>
            </a:r>
            <a:endParaRPr lang="en-US"/>
          </a:p>
          <a:p>
            <a:pPr algn="l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CH</a:t>
            </a:r>
            <a:r>
              <a:rPr lang="en-US" baseline="-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=CHCH</a:t>
            </a:r>
            <a:r>
              <a:rPr lang="en-US" baseline="-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CH</a:t>
            </a:r>
            <a:r>
              <a:rPr lang="en-US" baseline="-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CH=CH</a:t>
            </a:r>
            <a:r>
              <a:rPr lang="en-US" baseline="-3000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en-US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baseline="-30000">
                <a:solidFill>
                  <a:srgbClr val="000000"/>
                </a:solidFill>
                <a:cs typeface="Times New Roman" pitchFamily="18" charset="0"/>
              </a:rPr>
              <a:t>max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=185 nm</a:t>
            </a:r>
            <a:endParaRPr lang="en-US"/>
          </a:p>
          <a:p>
            <a:pPr algn="l"/>
            <a:endParaRPr lang="en-US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389063" y="1265238"/>
            <a:ext cx="485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CH</a:t>
            </a:r>
            <a:r>
              <a:rPr lang="en-US" baseline="-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=CHCH=CH</a:t>
            </a:r>
            <a:r>
              <a:rPr lang="en-US" baseline="-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baseline="-30000">
                <a:solidFill>
                  <a:srgbClr val="000000"/>
                </a:solidFill>
                <a:cs typeface="Times New Roman" pitchFamily="18" charset="0"/>
              </a:rPr>
              <a:t>max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=217 nm</a:t>
            </a:r>
            <a:endParaRPr lang="en-US"/>
          </a:p>
          <a:p>
            <a:pPr algn="l"/>
            <a:endParaRPr lang="en-US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3332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4121150" y="3189288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cs typeface="Times New Roman" pitchFamily="18" charset="0"/>
              </a:rPr>
              <a:t>vs. </a:t>
            </a:r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2414588" y="5143500"/>
            <a:ext cx="47926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800"/>
              <a:t>Red shift</a:t>
            </a:r>
            <a:r>
              <a:rPr lang="en-US" sz="2800">
                <a:solidFill>
                  <a:srgbClr val="DD0907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of </a:t>
            </a:r>
            <a:r>
              <a:rPr lang="en-US" sz="280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sz="2800" baseline="-30000">
                <a:solidFill>
                  <a:srgbClr val="000000"/>
                </a:solidFill>
              </a:rPr>
              <a:t>max</a:t>
            </a:r>
            <a:r>
              <a:rPr lang="en-US" sz="2800">
                <a:solidFill>
                  <a:srgbClr val="000000"/>
                </a:solidFill>
              </a:rPr>
              <a:t> with </a:t>
            </a:r>
            <a:r>
              <a:rPr lang="en-US" sz="2800" b="1">
                <a:solidFill>
                  <a:srgbClr val="000000"/>
                </a:solidFill>
              </a:rPr>
              <a:t># of rings</a:t>
            </a:r>
            <a:endParaRPr lang="en-US" sz="2800"/>
          </a:p>
          <a:p>
            <a:pPr algn="l"/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Benzene </a:t>
            </a:r>
            <a:r>
              <a:rPr lang="en-US" sz="280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800" baseline="-30000">
                <a:solidFill>
                  <a:srgbClr val="000000"/>
                </a:solidFill>
                <a:cs typeface="Times New Roman" pitchFamily="18" charset="0"/>
              </a:rPr>
              <a:t>max 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=204 nm</a:t>
            </a:r>
            <a:endParaRPr lang="en-US" sz="2800"/>
          </a:p>
          <a:p>
            <a:pPr algn="l"/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Naphthalene </a:t>
            </a:r>
            <a:r>
              <a:rPr lang="en-US" sz="280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800" baseline="-30000">
                <a:solidFill>
                  <a:srgbClr val="000000"/>
                </a:solidFill>
                <a:cs typeface="Times New Roman" pitchFamily="18" charset="0"/>
              </a:rPr>
              <a:t>max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 =286 nm</a:t>
            </a: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246188" y="311150"/>
            <a:ext cx="56229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>
                <a:cs typeface="Times New Roman" pitchFamily="18" charset="0"/>
              </a:rPr>
              <a:t>Polar solvents more likely to shift absorption maxima</a:t>
            </a:r>
            <a:endParaRPr lang="en-US" sz="2000"/>
          </a:p>
          <a:p>
            <a:pPr algn="l"/>
            <a:r>
              <a:rPr lang="en-US" sz="2000">
                <a:cs typeface="Times New Roman" pitchFamily="18" charset="0"/>
              </a:rPr>
              <a:t>Shifts of </a:t>
            </a:r>
            <a:r>
              <a:rPr lang="en-US" sz="2000"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000" baseline="-30000">
                <a:cs typeface="Times New Roman" pitchFamily="18" charset="0"/>
              </a:rPr>
              <a:t>max</a:t>
            </a:r>
            <a:r>
              <a:rPr lang="en-US" sz="2000">
                <a:cs typeface="Times New Roman" pitchFamily="18" charset="0"/>
              </a:rPr>
              <a:t> with solvent polarity</a:t>
            </a:r>
            <a:endParaRPr lang="en-US" sz="2000"/>
          </a:p>
          <a:p>
            <a:pPr algn="l"/>
            <a:r>
              <a:rPr lang="en-US" sz="2000">
                <a:cs typeface="Times New Roman" pitchFamily="18" charset="0"/>
              </a:rPr>
              <a:t>n</a:t>
            </a:r>
            <a:r>
              <a:rPr lang="en-US" sz="2000">
                <a:latin typeface="Symbol" pitchFamily="18" charset="2"/>
                <a:cs typeface="Times New Roman" pitchFamily="18" charset="0"/>
              </a:rPr>
              <a:t>®p</a:t>
            </a:r>
            <a:r>
              <a:rPr lang="en-US" sz="2000">
                <a:cs typeface="Times New Roman" pitchFamily="18" charset="0"/>
              </a:rPr>
              <a:t>* hypsochromic/blue shift</a:t>
            </a:r>
            <a:endParaRPr lang="en-US" sz="2000"/>
          </a:p>
          <a:p>
            <a:pPr algn="l"/>
            <a:r>
              <a:rPr lang="en-US" sz="2000">
                <a:latin typeface="Symbol" pitchFamily="18" charset="2"/>
                <a:cs typeface="Times New Roman" pitchFamily="18" charset="0"/>
              </a:rPr>
              <a:t>p®p</a:t>
            </a:r>
            <a:r>
              <a:rPr lang="en-US" sz="2000">
                <a:cs typeface="Times New Roman" pitchFamily="18" charset="0"/>
              </a:rPr>
              <a:t>* bathochromic/red shift</a:t>
            </a:r>
            <a:endParaRPr lang="en-US" sz="2000"/>
          </a:p>
          <a:p>
            <a:pPr algn="l"/>
            <a:endParaRPr lang="en-US" sz="2000"/>
          </a:p>
        </p:txBody>
      </p:sp>
      <p:pic>
        <p:nvPicPr>
          <p:cNvPr id="27651" name="Picture 4" descr="solven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1944688"/>
            <a:ext cx="48101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14400" y="1676400"/>
          <a:ext cx="7239000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點陣圖影像" r:id="rId3" imgW="4342857" imgH="2505425" progId="PBrush">
                  <p:embed/>
                </p:oleObj>
              </mc:Choice>
              <mc:Fallback>
                <p:oleObj name="點陣圖影像" r:id="rId3" imgW="4342857" imgH="2505425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7239000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5410200" y="914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TW">
                <a:latin typeface="Times New Roman" pitchFamily="18" charset="0"/>
                <a:ea typeface="新細明體" pitchFamily="18" charset="-120"/>
              </a:rPr>
              <a:t>heptane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752600" y="990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TW">
                <a:latin typeface="Times New Roman" pitchFamily="18" charset="0"/>
                <a:ea typeface="新細明體" pitchFamily="18" charset="-120"/>
              </a:rPr>
              <a:t>methanol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3657600" y="533400"/>
          <a:ext cx="9906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點陣圖影像" r:id="rId5" imgW="447856" imgH="123842" progId="PBrush">
                  <p:embed/>
                </p:oleObj>
              </mc:Choice>
              <mc:Fallback>
                <p:oleObj name="點陣圖影像" r:id="rId5" imgW="447856" imgH="123842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3400"/>
                        <a:ext cx="9906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Line 6"/>
          <p:cNvSpPr>
            <a:spLocks noChangeShapeType="1"/>
          </p:cNvSpPr>
          <p:nvPr/>
        </p:nvSpPr>
        <p:spPr bwMode="auto">
          <a:xfrm flipH="1">
            <a:off x="3505200" y="1219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4724400" y="381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TW">
                <a:latin typeface="Times New Roman" pitchFamily="18" charset="0"/>
                <a:ea typeface="新細明體" pitchFamily="18" charset="-120"/>
              </a:rPr>
              <a:t>Hypsochromic shift</a:t>
            </a:r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1143000" y="304800"/>
          <a:ext cx="14049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S ChemDraw Drawing" r:id="rId7" imgW="1404360" imgH="685800" progId="">
                  <p:embed/>
                </p:oleObj>
              </mc:Choice>
              <mc:Fallback>
                <p:oleObj name="CS ChemDraw Drawing" r:id="rId7" imgW="1404360" imgH="6858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"/>
                        <a:ext cx="14049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Generally, extending conjugation leads to red shift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50875" y="1982788"/>
            <a:ext cx="79422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“particle in a box” QM theory; bigger box</a:t>
            </a:r>
          </a:p>
          <a:p>
            <a:pPr algn="l">
              <a:spcBef>
                <a:spcPct val="50000"/>
              </a:spcBef>
            </a:pPr>
            <a:r>
              <a:rPr lang="en-US"/>
              <a:t>Substituents attached to a chromophore that cause a red shift are called “auxochromes”</a:t>
            </a:r>
          </a:p>
          <a:p>
            <a:pPr algn="l">
              <a:spcBef>
                <a:spcPct val="50000"/>
              </a:spcBef>
            </a:pPr>
            <a:r>
              <a:rPr lang="en-US"/>
              <a:t>Strain has an effect…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4387850"/>
            <a:ext cx="4838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270000" y="5535613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739775" algn="l"/>
                <a:tab pos="1430338" algn="l"/>
                <a:tab pos="2170113" algn="l"/>
                <a:tab pos="3032125" algn="l"/>
                <a:tab pos="3146425" algn="l"/>
                <a:tab pos="4511675" algn="l"/>
              </a:tabLst>
            </a:pPr>
            <a:r>
              <a:rPr lang="en-US">
                <a:sym typeface="Symbol" pitchFamily="18" charset="2"/>
              </a:rPr>
              <a:t></a:t>
            </a:r>
            <a:r>
              <a:rPr lang="en-US" baseline="-25000">
                <a:sym typeface="Symbol" pitchFamily="18" charset="2"/>
              </a:rPr>
              <a:t>max	</a:t>
            </a:r>
            <a:r>
              <a:rPr lang="en-US">
                <a:sym typeface="Symbol" pitchFamily="18" charset="2"/>
              </a:rPr>
              <a:t>  253            239		       256	     248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Generally, extending conjugation leads to red shift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50875" y="1982788"/>
            <a:ext cx="7942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“particle in a box” QM theory; bigger box</a:t>
            </a:r>
          </a:p>
        </p:txBody>
      </p:sp>
      <p:pic>
        <p:nvPicPr>
          <p:cNvPr id="29700" name="Picture 5" descr="polyaro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850" y="2932113"/>
            <a:ext cx="381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polyen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50" y="2770188"/>
            <a:ext cx="2714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604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Determination of Concentration – </a:t>
            </a:r>
            <a:r>
              <a:rPr lang="en-US" sz="2000" dirty="0" err="1" smtClean="0"/>
              <a:t>Multicomponent</a:t>
            </a:r>
            <a:r>
              <a:rPr lang="en-US" sz="2000" dirty="0" smtClean="0"/>
              <a:t> System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47235" y="2247900"/>
            <a:ext cx="2514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04535" y="3505200"/>
            <a:ext cx="667746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704535" y="1295400"/>
            <a:ext cx="6161650" cy="1847556"/>
          </a:xfrm>
          <a:custGeom>
            <a:avLst/>
            <a:gdLst>
              <a:gd name="connsiteX0" fmla="*/ 6161650 w 6161650"/>
              <a:gd name="connsiteY0" fmla="*/ 1756116 h 1847556"/>
              <a:gd name="connsiteX1" fmla="*/ 5767754 w 6161650"/>
              <a:gd name="connsiteY1" fmla="*/ 1756116 h 1847556"/>
              <a:gd name="connsiteX2" fmla="*/ 5120640 w 6161650"/>
              <a:gd name="connsiteY2" fmla="*/ 1207476 h 1847556"/>
              <a:gd name="connsiteX3" fmla="*/ 4642339 w 6161650"/>
              <a:gd name="connsiteY3" fmla="*/ 1249679 h 1847556"/>
              <a:gd name="connsiteX4" fmla="*/ 4290647 w 6161650"/>
              <a:gd name="connsiteY4" fmla="*/ 1531033 h 1847556"/>
              <a:gd name="connsiteX5" fmla="*/ 4079631 w 6161650"/>
              <a:gd name="connsiteY5" fmla="*/ 1713913 h 1847556"/>
              <a:gd name="connsiteX6" fmla="*/ 3727939 w 6161650"/>
              <a:gd name="connsiteY6" fmla="*/ 1671710 h 1847556"/>
              <a:gd name="connsiteX7" fmla="*/ 3516923 w 6161650"/>
              <a:gd name="connsiteY7" fmla="*/ 1348153 h 1847556"/>
              <a:gd name="connsiteX8" fmla="*/ 3221502 w 6161650"/>
              <a:gd name="connsiteY8" fmla="*/ 1348153 h 1847556"/>
              <a:gd name="connsiteX9" fmla="*/ 3052690 w 6161650"/>
              <a:gd name="connsiteY9" fmla="*/ 1671710 h 1847556"/>
              <a:gd name="connsiteX10" fmla="*/ 2546253 w 6161650"/>
              <a:gd name="connsiteY10" fmla="*/ 1742049 h 1847556"/>
              <a:gd name="connsiteX11" fmla="*/ 2250831 w 6161650"/>
              <a:gd name="connsiteY11" fmla="*/ 1474763 h 1847556"/>
              <a:gd name="connsiteX12" fmla="*/ 1758462 w 6161650"/>
              <a:gd name="connsiteY12" fmla="*/ 490024 h 1847556"/>
              <a:gd name="connsiteX13" fmla="*/ 1350499 w 6161650"/>
              <a:gd name="connsiteY13" fmla="*/ 39858 h 1847556"/>
              <a:gd name="connsiteX14" fmla="*/ 1026942 w 6161650"/>
              <a:gd name="connsiteY14" fmla="*/ 250873 h 1847556"/>
              <a:gd name="connsiteX15" fmla="*/ 478302 w 6161650"/>
              <a:gd name="connsiteY15" fmla="*/ 1193409 h 1847556"/>
              <a:gd name="connsiteX16" fmla="*/ 196948 w 6161650"/>
              <a:gd name="connsiteY16" fmla="*/ 1643575 h 1847556"/>
              <a:gd name="connsiteX17" fmla="*/ 0 w 6161650"/>
              <a:gd name="connsiteY17" fmla="*/ 1756116 h 184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61650" h="1847556">
                <a:moveTo>
                  <a:pt x="6161650" y="1756116"/>
                </a:moveTo>
                <a:cubicBezTo>
                  <a:pt x="6051453" y="1801836"/>
                  <a:pt x="5941256" y="1847556"/>
                  <a:pt x="5767754" y="1756116"/>
                </a:cubicBezTo>
                <a:cubicBezTo>
                  <a:pt x="5594252" y="1664676"/>
                  <a:pt x="5308209" y="1291882"/>
                  <a:pt x="5120640" y="1207476"/>
                </a:cubicBezTo>
                <a:cubicBezTo>
                  <a:pt x="4933071" y="1123070"/>
                  <a:pt x="4780671" y="1195753"/>
                  <a:pt x="4642339" y="1249679"/>
                </a:cubicBezTo>
                <a:cubicBezTo>
                  <a:pt x="4504007" y="1303605"/>
                  <a:pt x="4384432" y="1453661"/>
                  <a:pt x="4290647" y="1531033"/>
                </a:cubicBezTo>
                <a:cubicBezTo>
                  <a:pt x="4196862" y="1608405"/>
                  <a:pt x="4173416" y="1690467"/>
                  <a:pt x="4079631" y="1713913"/>
                </a:cubicBezTo>
                <a:cubicBezTo>
                  <a:pt x="3985846" y="1737359"/>
                  <a:pt x="3821724" y="1732670"/>
                  <a:pt x="3727939" y="1671710"/>
                </a:cubicBezTo>
                <a:cubicBezTo>
                  <a:pt x="3634154" y="1610750"/>
                  <a:pt x="3601329" y="1402079"/>
                  <a:pt x="3516923" y="1348153"/>
                </a:cubicBezTo>
                <a:cubicBezTo>
                  <a:pt x="3432517" y="1294227"/>
                  <a:pt x="3298874" y="1294227"/>
                  <a:pt x="3221502" y="1348153"/>
                </a:cubicBezTo>
                <a:cubicBezTo>
                  <a:pt x="3144130" y="1402079"/>
                  <a:pt x="3165232" y="1606061"/>
                  <a:pt x="3052690" y="1671710"/>
                </a:cubicBezTo>
                <a:cubicBezTo>
                  <a:pt x="2940149" y="1737359"/>
                  <a:pt x="2679896" y="1774874"/>
                  <a:pt x="2546253" y="1742049"/>
                </a:cubicBezTo>
                <a:cubicBezTo>
                  <a:pt x="2412610" y="1709225"/>
                  <a:pt x="2382130" y="1683434"/>
                  <a:pt x="2250831" y="1474763"/>
                </a:cubicBezTo>
                <a:cubicBezTo>
                  <a:pt x="2119532" y="1266092"/>
                  <a:pt x="1908517" y="729175"/>
                  <a:pt x="1758462" y="490024"/>
                </a:cubicBezTo>
                <a:cubicBezTo>
                  <a:pt x="1608407" y="250873"/>
                  <a:pt x="1472419" y="79716"/>
                  <a:pt x="1350499" y="39858"/>
                </a:cubicBezTo>
                <a:cubicBezTo>
                  <a:pt x="1228579" y="0"/>
                  <a:pt x="1172308" y="58615"/>
                  <a:pt x="1026942" y="250873"/>
                </a:cubicBezTo>
                <a:cubicBezTo>
                  <a:pt x="881576" y="443131"/>
                  <a:pt x="616634" y="961292"/>
                  <a:pt x="478302" y="1193409"/>
                </a:cubicBezTo>
                <a:cubicBezTo>
                  <a:pt x="339970" y="1425526"/>
                  <a:pt x="276665" y="1549791"/>
                  <a:pt x="196948" y="1643575"/>
                </a:cubicBezTo>
                <a:cubicBezTo>
                  <a:pt x="117231" y="1737359"/>
                  <a:pt x="58615" y="1746737"/>
                  <a:pt x="0" y="1756116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76400" y="1691640"/>
            <a:ext cx="6412523" cy="1697502"/>
          </a:xfrm>
          <a:custGeom>
            <a:avLst/>
            <a:gdLst>
              <a:gd name="connsiteX0" fmla="*/ 6412523 w 6412523"/>
              <a:gd name="connsiteY0" fmla="*/ 1188720 h 1697502"/>
              <a:gd name="connsiteX1" fmla="*/ 6004560 w 6412523"/>
              <a:gd name="connsiteY1" fmla="*/ 1216855 h 1697502"/>
              <a:gd name="connsiteX2" fmla="*/ 5315243 w 6412523"/>
              <a:gd name="connsiteY2" fmla="*/ 1033975 h 1697502"/>
              <a:gd name="connsiteX3" fmla="*/ 4935415 w 6412523"/>
              <a:gd name="connsiteY3" fmla="*/ 1160585 h 1697502"/>
              <a:gd name="connsiteX4" fmla="*/ 4597790 w 6412523"/>
              <a:gd name="connsiteY4" fmla="*/ 1399735 h 1697502"/>
              <a:gd name="connsiteX5" fmla="*/ 4175760 w 6412523"/>
              <a:gd name="connsiteY5" fmla="*/ 1441938 h 1697502"/>
              <a:gd name="connsiteX6" fmla="*/ 3824067 w 6412523"/>
              <a:gd name="connsiteY6" fmla="*/ 1287194 h 1697502"/>
              <a:gd name="connsiteX7" fmla="*/ 3317630 w 6412523"/>
              <a:gd name="connsiteY7" fmla="*/ 246185 h 1697502"/>
              <a:gd name="connsiteX8" fmla="*/ 2951870 w 6412523"/>
              <a:gd name="connsiteY8" fmla="*/ 358726 h 1697502"/>
              <a:gd name="connsiteX9" fmla="*/ 2572043 w 6412523"/>
              <a:gd name="connsiteY9" fmla="*/ 879231 h 1697502"/>
              <a:gd name="connsiteX10" fmla="*/ 2135944 w 6412523"/>
              <a:gd name="connsiteY10" fmla="*/ 1343465 h 1697502"/>
              <a:gd name="connsiteX11" fmla="*/ 1770184 w 6412523"/>
              <a:gd name="connsiteY11" fmla="*/ 1048043 h 1697502"/>
              <a:gd name="connsiteX12" fmla="*/ 1432560 w 6412523"/>
              <a:gd name="connsiteY12" fmla="*/ 499403 h 1697502"/>
              <a:gd name="connsiteX13" fmla="*/ 1151206 w 6412523"/>
              <a:gd name="connsiteY13" fmla="*/ 35169 h 1697502"/>
              <a:gd name="connsiteX14" fmla="*/ 855784 w 6412523"/>
              <a:gd name="connsiteY14" fmla="*/ 288388 h 1697502"/>
              <a:gd name="connsiteX15" fmla="*/ 138332 w 6412523"/>
              <a:gd name="connsiteY15" fmla="*/ 1484142 h 1697502"/>
              <a:gd name="connsiteX16" fmla="*/ 25790 w 6412523"/>
              <a:gd name="connsiteY16" fmla="*/ 1568548 h 169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12523" h="1697502">
                <a:moveTo>
                  <a:pt x="6412523" y="1188720"/>
                </a:moveTo>
                <a:cubicBezTo>
                  <a:pt x="6299981" y="1215683"/>
                  <a:pt x="6187440" y="1242646"/>
                  <a:pt x="6004560" y="1216855"/>
                </a:cubicBezTo>
                <a:cubicBezTo>
                  <a:pt x="5821680" y="1191064"/>
                  <a:pt x="5493434" y="1043353"/>
                  <a:pt x="5315243" y="1033975"/>
                </a:cubicBezTo>
                <a:cubicBezTo>
                  <a:pt x="5137052" y="1024597"/>
                  <a:pt x="5054990" y="1099625"/>
                  <a:pt x="4935415" y="1160585"/>
                </a:cubicBezTo>
                <a:cubicBezTo>
                  <a:pt x="4815840" y="1221545"/>
                  <a:pt x="4724399" y="1352843"/>
                  <a:pt x="4597790" y="1399735"/>
                </a:cubicBezTo>
                <a:cubicBezTo>
                  <a:pt x="4471181" y="1446627"/>
                  <a:pt x="4304714" y="1460695"/>
                  <a:pt x="4175760" y="1441938"/>
                </a:cubicBezTo>
                <a:cubicBezTo>
                  <a:pt x="4046806" y="1423181"/>
                  <a:pt x="3967089" y="1486486"/>
                  <a:pt x="3824067" y="1287194"/>
                </a:cubicBezTo>
                <a:cubicBezTo>
                  <a:pt x="3681045" y="1087902"/>
                  <a:pt x="3462996" y="400930"/>
                  <a:pt x="3317630" y="246185"/>
                </a:cubicBezTo>
                <a:cubicBezTo>
                  <a:pt x="3172264" y="91440"/>
                  <a:pt x="3076134" y="253218"/>
                  <a:pt x="2951870" y="358726"/>
                </a:cubicBezTo>
                <a:cubicBezTo>
                  <a:pt x="2827606" y="464234"/>
                  <a:pt x="2708031" y="715108"/>
                  <a:pt x="2572043" y="879231"/>
                </a:cubicBezTo>
                <a:cubicBezTo>
                  <a:pt x="2436055" y="1043354"/>
                  <a:pt x="2269587" y="1315330"/>
                  <a:pt x="2135944" y="1343465"/>
                </a:cubicBezTo>
                <a:cubicBezTo>
                  <a:pt x="2002301" y="1371600"/>
                  <a:pt x="1887415" y="1188720"/>
                  <a:pt x="1770184" y="1048043"/>
                </a:cubicBezTo>
                <a:cubicBezTo>
                  <a:pt x="1652953" y="907366"/>
                  <a:pt x="1535723" y="668215"/>
                  <a:pt x="1432560" y="499403"/>
                </a:cubicBezTo>
                <a:cubicBezTo>
                  <a:pt x="1329397" y="330591"/>
                  <a:pt x="1247335" y="70338"/>
                  <a:pt x="1151206" y="35169"/>
                </a:cubicBezTo>
                <a:cubicBezTo>
                  <a:pt x="1055077" y="0"/>
                  <a:pt x="1024596" y="46893"/>
                  <a:pt x="855784" y="288388"/>
                </a:cubicBezTo>
                <a:cubicBezTo>
                  <a:pt x="686972" y="529884"/>
                  <a:pt x="276664" y="1270782"/>
                  <a:pt x="138332" y="1484142"/>
                </a:cubicBezTo>
                <a:cubicBezTo>
                  <a:pt x="0" y="1697502"/>
                  <a:pt x="12895" y="1633025"/>
                  <a:pt x="25790" y="1568548"/>
                </a:cubicBezTo>
              </a:path>
            </a:pathLst>
          </a:custGeom>
          <a:ln w="317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1924932" y="2418472"/>
            <a:ext cx="2093741" cy="1"/>
          </a:xfrm>
          <a:prstGeom prst="line">
            <a:avLst/>
          </a:prstGeom>
          <a:ln w="25400">
            <a:solidFill>
              <a:schemeClr val="tx1">
                <a:alpha val="2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076700" y="2705101"/>
            <a:ext cx="1600201" cy="0"/>
          </a:xfrm>
          <a:prstGeom prst="line">
            <a:avLst/>
          </a:prstGeom>
          <a:ln w="25400">
            <a:solidFill>
              <a:schemeClr val="tx1">
                <a:alpha val="2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77200" y="25146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24800" y="29718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19400" y="35814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l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35814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l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1469076"/>
            <a:ext cx="492443" cy="13558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Absorbance</a:t>
            </a:r>
            <a:endParaRPr lang="en-US" sz="2000" b="1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47700" y="5067300"/>
            <a:ext cx="2209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2600" y="6172200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981200" y="4267200"/>
            <a:ext cx="6801729" cy="1671711"/>
          </a:xfrm>
          <a:custGeom>
            <a:avLst/>
            <a:gdLst>
              <a:gd name="connsiteX0" fmla="*/ 6344529 w 6344529"/>
              <a:gd name="connsiteY0" fmla="*/ 1631853 h 1671711"/>
              <a:gd name="connsiteX1" fmla="*/ 5936566 w 6344529"/>
              <a:gd name="connsiteY1" fmla="*/ 1603718 h 1671711"/>
              <a:gd name="connsiteX2" fmla="*/ 5373858 w 6344529"/>
              <a:gd name="connsiteY2" fmla="*/ 1237958 h 1671711"/>
              <a:gd name="connsiteX3" fmla="*/ 5050301 w 6344529"/>
              <a:gd name="connsiteY3" fmla="*/ 1308296 h 1671711"/>
              <a:gd name="connsiteX4" fmla="*/ 4783015 w 6344529"/>
              <a:gd name="connsiteY4" fmla="*/ 1139484 h 1671711"/>
              <a:gd name="connsiteX5" fmla="*/ 4501661 w 6344529"/>
              <a:gd name="connsiteY5" fmla="*/ 1209822 h 1671711"/>
              <a:gd name="connsiteX6" fmla="*/ 4135901 w 6344529"/>
              <a:gd name="connsiteY6" fmla="*/ 1561515 h 1671711"/>
              <a:gd name="connsiteX7" fmla="*/ 3826412 w 6344529"/>
              <a:gd name="connsiteY7" fmla="*/ 1533379 h 1671711"/>
              <a:gd name="connsiteX8" fmla="*/ 3530990 w 6344529"/>
              <a:gd name="connsiteY8" fmla="*/ 787791 h 1671711"/>
              <a:gd name="connsiteX9" fmla="*/ 3235569 w 6344529"/>
              <a:gd name="connsiteY9" fmla="*/ 829995 h 1671711"/>
              <a:gd name="connsiteX10" fmla="*/ 2855741 w 6344529"/>
              <a:gd name="connsiteY10" fmla="*/ 1547447 h 1671711"/>
              <a:gd name="connsiteX11" fmla="*/ 2504049 w 6344529"/>
              <a:gd name="connsiteY11" fmla="*/ 1575582 h 1671711"/>
              <a:gd name="connsiteX12" fmla="*/ 2194560 w 6344529"/>
              <a:gd name="connsiteY12" fmla="*/ 1420838 h 1671711"/>
              <a:gd name="connsiteX13" fmla="*/ 1617784 w 6344529"/>
              <a:gd name="connsiteY13" fmla="*/ 520505 h 1671711"/>
              <a:gd name="connsiteX14" fmla="*/ 1195753 w 6344529"/>
              <a:gd name="connsiteY14" fmla="*/ 56271 h 1671711"/>
              <a:gd name="connsiteX15" fmla="*/ 604910 w 6344529"/>
              <a:gd name="connsiteY15" fmla="*/ 182881 h 1671711"/>
              <a:gd name="connsiteX16" fmla="*/ 0 w 6344529"/>
              <a:gd name="connsiteY16" fmla="*/ 1125416 h 167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44529" h="1671711">
                <a:moveTo>
                  <a:pt x="6344529" y="1631853"/>
                </a:moveTo>
                <a:cubicBezTo>
                  <a:pt x="6221436" y="1650610"/>
                  <a:pt x="6098344" y="1669367"/>
                  <a:pt x="5936566" y="1603718"/>
                </a:cubicBezTo>
                <a:cubicBezTo>
                  <a:pt x="5774788" y="1538069"/>
                  <a:pt x="5521569" y="1287195"/>
                  <a:pt x="5373858" y="1237958"/>
                </a:cubicBezTo>
                <a:cubicBezTo>
                  <a:pt x="5226147" y="1188721"/>
                  <a:pt x="5148775" y="1324708"/>
                  <a:pt x="5050301" y="1308296"/>
                </a:cubicBezTo>
                <a:cubicBezTo>
                  <a:pt x="4951827" y="1291884"/>
                  <a:pt x="4874455" y="1155896"/>
                  <a:pt x="4783015" y="1139484"/>
                </a:cubicBezTo>
                <a:cubicBezTo>
                  <a:pt x="4691575" y="1123072"/>
                  <a:pt x="4609513" y="1139484"/>
                  <a:pt x="4501661" y="1209822"/>
                </a:cubicBezTo>
                <a:cubicBezTo>
                  <a:pt x="4393809" y="1280160"/>
                  <a:pt x="4248442" y="1507589"/>
                  <a:pt x="4135901" y="1561515"/>
                </a:cubicBezTo>
                <a:cubicBezTo>
                  <a:pt x="4023360" y="1615441"/>
                  <a:pt x="3927230" y="1662333"/>
                  <a:pt x="3826412" y="1533379"/>
                </a:cubicBezTo>
                <a:cubicBezTo>
                  <a:pt x="3725594" y="1404425"/>
                  <a:pt x="3629464" y="905022"/>
                  <a:pt x="3530990" y="787791"/>
                </a:cubicBezTo>
                <a:cubicBezTo>
                  <a:pt x="3432516" y="670560"/>
                  <a:pt x="3348110" y="703386"/>
                  <a:pt x="3235569" y="829995"/>
                </a:cubicBezTo>
                <a:cubicBezTo>
                  <a:pt x="3123028" y="956604"/>
                  <a:pt x="2977661" y="1423183"/>
                  <a:pt x="2855741" y="1547447"/>
                </a:cubicBezTo>
                <a:cubicBezTo>
                  <a:pt x="2733821" y="1671711"/>
                  <a:pt x="2614246" y="1596684"/>
                  <a:pt x="2504049" y="1575582"/>
                </a:cubicBezTo>
                <a:cubicBezTo>
                  <a:pt x="2393852" y="1554481"/>
                  <a:pt x="2342271" y="1596684"/>
                  <a:pt x="2194560" y="1420838"/>
                </a:cubicBezTo>
                <a:cubicBezTo>
                  <a:pt x="2046849" y="1244992"/>
                  <a:pt x="1784252" y="747933"/>
                  <a:pt x="1617784" y="520505"/>
                </a:cubicBezTo>
                <a:cubicBezTo>
                  <a:pt x="1451316" y="293077"/>
                  <a:pt x="1364565" y="112542"/>
                  <a:pt x="1195753" y="56271"/>
                </a:cubicBezTo>
                <a:cubicBezTo>
                  <a:pt x="1026941" y="0"/>
                  <a:pt x="804202" y="4690"/>
                  <a:pt x="604910" y="182881"/>
                </a:cubicBezTo>
                <a:cubicBezTo>
                  <a:pt x="405618" y="361072"/>
                  <a:pt x="202809" y="743244"/>
                  <a:pt x="0" y="1125416"/>
                </a:cubicBezTo>
              </a:path>
            </a:pathLst>
          </a:custGeom>
          <a:ln w="38100">
            <a:solidFill>
              <a:srgbClr val="BD7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24800" y="5257800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C+B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43000" y="4267200"/>
            <a:ext cx="492443" cy="13558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Absorbance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705600" y="6260068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Wavelength (nm)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53200" y="3581400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Wavelength (nm)</a:t>
            </a:r>
            <a:endParaRPr lang="en-US" b="1" dirty="0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2286001" y="5257799"/>
            <a:ext cx="1828800" cy="2"/>
          </a:xfrm>
          <a:prstGeom prst="line">
            <a:avLst/>
          </a:prstGeom>
          <a:ln w="25400">
            <a:solidFill>
              <a:schemeClr val="tx1">
                <a:alpha val="2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067301" y="5600699"/>
            <a:ext cx="1143000" cy="2"/>
          </a:xfrm>
          <a:prstGeom prst="line">
            <a:avLst/>
          </a:prstGeom>
          <a:ln w="25400">
            <a:solidFill>
              <a:schemeClr val="tx1">
                <a:alpha val="2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61722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l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2971800" y="61722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l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8604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Determination of Concentration – </a:t>
            </a:r>
            <a:r>
              <a:rPr lang="en-US" sz="2000" dirty="0" err="1" smtClean="0"/>
              <a:t>Multicomponent</a:t>
            </a:r>
            <a:r>
              <a:rPr lang="en-US" sz="2000" dirty="0" smtClean="0"/>
              <a:t> System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47235" y="2247900"/>
            <a:ext cx="2514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04535" y="3505200"/>
            <a:ext cx="667746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704535" y="1295400"/>
            <a:ext cx="6161650" cy="1847556"/>
          </a:xfrm>
          <a:custGeom>
            <a:avLst/>
            <a:gdLst>
              <a:gd name="connsiteX0" fmla="*/ 6161650 w 6161650"/>
              <a:gd name="connsiteY0" fmla="*/ 1756116 h 1847556"/>
              <a:gd name="connsiteX1" fmla="*/ 5767754 w 6161650"/>
              <a:gd name="connsiteY1" fmla="*/ 1756116 h 1847556"/>
              <a:gd name="connsiteX2" fmla="*/ 5120640 w 6161650"/>
              <a:gd name="connsiteY2" fmla="*/ 1207476 h 1847556"/>
              <a:gd name="connsiteX3" fmla="*/ 4642339 w 6161650"/>
              <a:gd name="connsiteY3" fmla="*/ 1249679 h 1847556"/>
              <a:gd name="connsiteX4" fmla="*/ 4290647 w 6161650"/>
              <a:gd name="connsiteY4" fmla="*/ 1531033 h 1847556"/>
              <a:gd name="connsiteX5" fmla="*/ 4079631 w 6161650"/>
              <a:gd name="connsiteY5" fmla="*/ 1713913 h 1847556"/>
              <a:gd name="connsiteX6" fmla="*/ 3727939 w 6161650"/>
              <a:gd name="connsiteY6" fmla="*/ 1671710 h 1847556"/>
              <a:gd name="connsiteX7" fmla="*/ 3516923 w 6161650"/>
              <a:gd name="connsiteY7" fmla="*/ 1348153 h 1847556"/>
              <a:gd name="connsiteX8" fmla="*/ 3221502 w 6161650"/>
              <a:gd name="connsiteY8" fmla="*/ 1348153 h 1847556"/>
              <a:gd name="connsiteX9" fmla="*/ 3052690 w 6161650"/>
              <a:gd name="connsiteY9" fmla="*/ 1671710 h 1847556"/>
              <a:gd name="connsiteX10" fmla="*/ 2546253 w 6161650"/>
              <a:gd name="connsiteY10" fmla="*/ 1742049 h 1847556"/>
              <a:gd name="connsiteX11" fmla="*/ 2250831 w 6161650"/>
              <a:gd name="connsiteY11" fmla="*/ 1474763 h 1847556"/>
              <a:gd name="connsiteX12" fmla="*/ 1758462 w 6161650"/>
              <a:gd name="connsiteY12" fmla="*/ 490024 h 1847556"/>
              <a:gd name="connsiteX13" fmla="*/ 1350499 w 6161650"/>
              <a:gd name="connsiteY13" fmla="*/ 39858 h 1847556"/>
              <a:gd name="connsiteX14" fmla="*/ 1026942 w 6161650"/>
              <a:gd name="connsiteY14" fmla="*/ 250873 h 1847556"/>
              <a:gd name="connsiteX15" fmla="*/ 478302 w 6161650"/>
              <a:gd name="connsiteY15" fmla="*/ 1193409 h 1847556"/>
              <a:gd name="connsiteX16" fmla="*/ 196948 w 6161650"/>
              <a:gd name="connsiteY16" fmla="*/ 1643575 h 1847556"/>
              <a:gd name="connsiteX17" fmla="*/ 0 w 6161650"/>
              <a:gd name="connsiteY17" fmla="*/ 1756116 h 184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61650" h="1847556">
                <a:moveTo>
                  <a:pt x="6161650" y="1756116"/>
                </a:moveTo>
                <a:cubicBezTo>
                  <a:pt x="6051453" y="1801836"/>
                  <a:pt x="5941256" y="1847556"/>
                  <a:pt x="5767754" y="1756116"/>
                </a:cubicBezTo>
                <a:cubicBezTo>
                  <a:pt x="5594252" y="1664676"/>
                  <a:pt x="5308209" y="1291882"/>
                  <a:pt x="5120640" y="1207476"/>
                </a:cubicBezTo>
                <a:cubicBezTo>
                  <a:pt x="4933071" y="1123070"/>
                  <a:pt x="4780671" y="1195753"/>
                  <a:pt x="4642339" y="1249679"/>
                </a:cubicBezTo>
                <a:cubicBezTo>
                  <a:pt x="4504007" y="1303605"/>
                  <a:pt x="4384432" y="1453661"/>
                  <a:pt x="4290647" y="1531033"/>
                </a:cubicBezTo>
                <a:cubicBezTo>
                  <a:pt x="4196862" y="1608405"/>
                  <a:pt x="4173416" y="1690467"/>
                  <a:pt x="4079631" y="1713913"/>
                </a:cubicBezTo>
                <a:cubicBezTo>
                  <a:pt x="3985846" y="1737359"/>
                  <a:pt x="3821724" y="1732670"/>
                  <a:pt x="3727939" y="1671710"/>
                </a:cubicBezTo>
                <a:cubicBezTo>
                  <a:pt x="3634154" y="1610750"/>
                  <a:pt x="3601329" y="1402079"/>
                  <a:pt x="3516923" y="1348153"/>
                </a:cubicBezTo>
                <a:cubicBezTo>
                  <a:pt x="3432517" y="1294227"/>
                  <a:pt x="3298874" y="1294227"/>
                  <a:pt x="3221502" y="1348153"/>
                </a:cubicBezTo>
                <a:cubicBezTo>
                  <a:pt x="3144130" y="1402079"/>
                  <a:pt x="3165232" y="1606061"/>
                  <a:pt x="3052690" y="1671710"/>
                </a:cubicBezTo>
                <a:cubicBezTo>
                  <a:pt x="2940149" y="1737359"/>
                  <a:pt x="2679896" y="1774874"/>
                  <a:pt x="2546253" y="1742049"/>
                </a:cubicBezTo>
                <a:cubicBezTo>
                  <a:pt x="2412610" y="1709225"/>
                  <a:pt x="2382130" y="1683434"/>
                  <a:pt x="2250831" y="1474763"/>
                </a:cubicBezTo>
                <a:cubicBezTo>
                  <a:pt x="2119532" y="1266092"/>
                  <a:pt x="1908517" y="729175"/>
                  <a:pt x="1758462" y="490024"/>
                </a:cubicBezTo>
                <a:cubicBezTo>
                  <a:pt x="1608407" y="250873"/>
                  <a:pt x="1472419" y="79716"/>
                  <a:pt x="1350499" y="39858"/>
                </a:cubicBezTo>
                <a:cubicBezTo>
                  <a:pt x="1228579" y="0"/>
                  <a:pt x="1172308" y="58615"/>
                  <a:pt x="1026942" y="250873"/>
                </a:cubicBezTo>
                <a:cubicBezTo>
                  <a:pt x="881576" y="443131"/>
                  <a:pt x="616634" y="961292"/>
                  <a:pt x="478302" y="1193409"/>
                </a:cubicBezTo>
                <a:cubicBezTo>
                  <a:pt x="339970" y="1425526"/>
                  <a:pt x="276665" y="1549791"/>
                  <a:pt x="196948" y="1643575"/>
                </a:cubicBezTo>
                <a:cubicBezTo>
                  <a:pt x="117231" y="1737359"/>
                  <a:pt x="58615" y="1746737"/>
                  <a:pt x="0" y="1756116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76400" y="1691640"/>
            <a:ext cx="6412523" cy="1697502"/>
          </a:xfrm>
          <a:custGeom>
            <a:avLst/>
            <a:gdLst>
              <a:gd name="connsiteX0" fmla="*/ 6412523 w 6412523"/>
              <a:gd name="connsiteY0" fmla="*/ 1188720 h 1697502"/>
              <a:gd name="connsiteX1" fmla="*/ 6004560 w 6412523"/>
              <a:gd name="connsiteY1" fmla="*/ 1216855 h 1697502"/>
              <a:gd name="connsiteX2" fmla="*/ 5315243 w 6412523"/>
              <a:gd name="connsiteY2" fmla="*/ 1033975 h 1697502"/>
              <a:gd name="connsiteX3" fmla="*/ 4935415 w 6412523"/>
              <a:gd name="connsiteY3" fmla="*/ 1160585 h 1697502"/>
              <a:gd name="connsiteX4" fmla="*/ 4597790 w 6412523"/>
              <a:gd name="connsiteY4" fmla="*/ 1399735 h 1697502"/>
              <a:gd name="connsiteX5" fmla="*/ 4175760 w 6412523"/>
              <a:gd name="connsiteY5" fmla="*/ 1441938 h 1697502"/>
              <a:gd name="connsiteX6" fmla="*/ 3824067 w 6412523"/>
              <a:gd name="connsiteY6" fmla="*/ 1287194 h 1697502"/>
              <a:gd name="connsiteX7" fmla="*/ 3317630 w 6412523"/>
              <a:gd name="connsiteY7" fmla="*/ 246185 h 1697502"/>
              <a:gd name="connsiteX8" fmla="*/ 2951870 w 6412523"/>
              <a:gd name="connsiteY8" fmla="*/ 358726 h 1697502"/>
              <a:gd name="connsiteX9" fmla="*/ 2572043 w 6412523"/>
              <a:gd name="connsiteY9" fmla="*/ 879231 h 1697502"/>
              <a:gd name="connsiteX10" fmla="*/ 2135944 w 6412523"/>
              <a:gd name="connsiteY10" fmla="*/ 1343465 h 1697502"/>
              <a:gd name="connsiteX11" fmla="*/ 1770184 w 6412523"/>
              <a:gd name="connsiteY11" fmla="*/ 1048043 h 1697502"/>
              <a:gd name="connsiteX12" fmla="*/ 1432560 w 6412523"/>
              <a:gd name="connsiteY12" fmla="*/ 499403 h 1697502"/>
              <a:gd name="connsiteX13" fmla="*/ 1151206 w 6412523"/>
              <a:gd name="connsiteY13" fmla="*/ 35169 h 1697502"/>
              <a:gd name="connsiteX14" fmla="*/ 855784 w 6412523"/>
              <a:gd name="connsiteY14" fmla="*/ 288388 h 1697502"/>
              <a:gd name="connsiteX15" fmla="*/ 138332 w 6412523"/>
              <a:gd name="connsiteY15" fmla="*/ 1484142 h 1697502"/>
              <a:gd name="connsiteX16" fmla="*/ 25790 w 6412523"/>
              <a:gd name="connsiteY16" fmla="*/ 1568548 h 169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12523" h="1697502">
                <a:moveTo>
                  <a:pt x="6412523" y="1188720"/>
                </a:moveTo>
                <a:cubicBezTo>
                  <a:pt x="6299981" y="1215683"/>
                  <a:pt x="6187440" y="1242646"/>
                  <a:pt x="6004560" y="1216855"/>
                </a:cubicBezTo>
                <a:cubicBezTo>
                  <a:pt x="5821680" y="1191064"/>
                  <a:pt x="5493434" y="1043353"/>
                  <a:pt x="5315243" y="1033975"/>
                </a:cubicBezTo>
                <a:cubicBezTo>
                  <a:pt x="5137052" y="1024597"/>
                  <a:pt x="5054990" y="1099625"/>
                  <a:pt x="4935415" y="1160585"/>
                </a:cubicBezTo>
                <a:cubicBezTo>
                  <a:pt x="4815840" y="1221545"/>
                  <a:pt x="4724399" y="1352843"/>
                  <a:pt x="4597790" y="1399735"/>
                </a:cubicBezTo>
                <a:cubicBezTo>
                  <a:pt x="4471181" y="1446627"/>
                  <a:pt x="4304714" y="1460695"/>
                  <a:pt x="4175760" y="1441938"/>
                </a:cubicBezTo>
                <a:cubicBezTo>
                  <a:pt x="4046806" y="1423181"/>
                  <a:pt x="3967089" y="1486486"/>
                  <a:pt x="3824067" y="1287194"/>
                </a:cubicBezTo>
                <a:cubicBezTo>
                  <a:pt x="3681045" y="1087902"/>
                  <a:pt x="3462996" y="400930"/>
                  <a:pt x="3317630" y="246185"/>
                </a:cubicBezTo>
                <a:cubicBezTo>
                  <a:pt x="3172264" y="91440"/>
                  <a:pt x="3076134" y="253218"/>
                  <a:pt x="2951870" y="358726"/>
                </a:cubicBezTo>
                <a:cubicBezTo>
                  <a:pt x="2827606" y="464234"/>
                  <a:pt x="2708031" y="715108"/>
                  <a:pt x="2572043" y="879231"/>
                </a:cubicBezTo>
                <a:cubicBezTo>
                  <a:pt x="2436055" y="1043354"/>
                  <a:pt x="2269587" y="1315330"/>
                  <a:pt x="2135944" y="1343465"/>
                </a:cubicBezTo>
                <a:cubicBezTo>
                  <a:pt x="2002301" y="1371600"/>
                  <a:pt x="1887415" y="1188720"/>
                  <a:pt x="1770184" y="1048043"/>
                </a:cubicBezTo>
                <a:cubicBezTo>
                  <a:pt x="1652953" y="907366"/>
                  <a:pt x="1535723" y="668215"/>
                  <a:pt x="1432560" y="499403"/>
                </a:cubicBezTo>
                <a:cubicBezTo>
                  <a:pt x="1329397" y="330591"/>
                  <a:pt x="1247335" y="70338"/>
                  <a:pt x="1151206" y="35169"/>
                </a:cubicBezTo>
                <a:cubicBezTo>
                  <a:pt x="1055077" y="0"/>
                  <a:pt x="1024596" y="46893"/>
                  <a:pt x="855784" y="288388"/>
                </a:cubicBezTo>
                <a:cubicBezTo>
                  <a:pt x="686972" y="529884"/>
                  <a:pt x="276664" y="1270782"/>
                  <a:pt x="138332" y="1484142"/>
                </a:cubicBezTo>
                <a:cubicBezTo>
                  <a:pt x="0" y="1697502"/>
                  <a:pt x="12895" y="1633025"/>
                  <a:pt x="25790" y="1568548"/>
                </a:cubicBezTo>
              </a:path>
            </a:pathLst>
          </a:custGeom>
          <a:ln w="317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1924932" y="2418472"/>
            <a:ext cx="2093741" cy="1"/>
          </a:xfrm>
          <a:prstGeom prst="line">
            <a:avLst/>
          </a:prstGeom>
          <a:ln w="25400">
            <a:solidFill>
              <a:schemeClr val="tx1">
                <a:alpha val="2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076700" y="2705101"/>
            <a:ext cx="1600201" cy="0"/>
          </a:xfrm>
          <a:prstGeom prst="line">
            <a:avLst/>
          </a:prstGeom>
          <a:ln w="25400">
            <a:solidFill>
              <a:schemeClr val="tx1">
                <a:alpha val="2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77200" y="25146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24800" y="29718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19400" y="35814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l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35814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l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1469076"/>
            <a:ext cx="492443" cy="13558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Absorbance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53200" y="3581400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Wavelength (nm)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0" y="4724400"/>
            <a:ext cx="5753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(1)  Measure </a:t>
            </a:r>
            <a:r>
              <a:rPr lang="en-US" sz="2000" b="1" dirty="0" err="1" smtClean="0">
                <a:latin typeface="Symbol" pitchFamily="18" charset="2"/>
              </a:rPr>
              <a:t>e</a:t>
            </a:r>
            <a:r>
              <a:rPr lang="en-US" sz="2000" b="1" baseline="-25000" dirty="0" err="1" smtClean="0"/>
              <a:t>B</a:t>
            </a:r>
            <a:r>
              <a:rPr lang="en-US" sz="2000" b="1" dirty="0" smtClean="0"/>
              <a:t> and </a:t>
            </a:r>
            <a:r>
              <a:rPr lang="en-US" sz="2000" b="1" dirty="0" err="1" smtClean="0">
                <a:latin typeface="Symbol" pitchFamily="18" charset="2"/>
              </a:rPr>
              <a:t>e</a:t>
            </a:r>
            <a:r>
              <a:rPr lang="en-US" sz="2000" b="1" baseline="-25000" dirty="0" err="1" smtClean="0"/>
              <a:t>C</a:t>
            </a:r>
            <a:r>
              <a:rPr lang="en-US" sz="2000" b="1" dirty="0" smtClean="0"/>
              <a:t> at </a:t>
            </a:r>
            <a:r>
              <a:rPr lang="en-US" sz="2000" b="1" dirty="0" smtClean="0">
                <a:latin typeface="Symbol" pitchFamily="18" charset="2"/>
              </a:rPr>
              <a:t>l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latin typeface="Symbol" pitchFamily="18" charset="2"/>
              </a:rPr>
              <a:t>l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(pure substances)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335</TotalTime>
  <Words>790</Words>
  <Application>Microsoft Office PowerPoint</Application>
  <PresentationFormat>On-screen Show (4:3)</PresentationFormat>
  <Paragraphs>175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Document</vt:lpstr>
      <vt:lpstr>點陣圖影像</vt:lpstr>
      <vt:lpstr>CS ChemDraw Drawing</vt:lpstr>
      <vt:lpstr>Equation</vt:lpstr>
      <vt:lpstr>Applications of Spectrophotometry (Chapter 19)</vt:lpstr>
      <vt:lpstr>PowerPoint Presentation</vt:lpstr>
      <vt:lpstr>PowerPoint Presentation</vt:lpstr>
      <vt:lpstr>PowerPoint Presentation</vt:lpstr>
      <vt:lpstr>PowerPoint Presentation</vt:lpstr>
      <vt:lpstr>Generally, extending conjugation leads to red shift</vt:lpstr>
      <vt:lpstr>Generally, extending conjugation leads to red shift</vt:lpstr>
      <vt:lpstr>Determination of Concentration – Multicomponent System</vt:lpstr>
      <vt:lpstr>Determination of Concentration – Multicomponent System</vt:lpstr>
      <vt:lpstr>Determination of Concentration – Multicomponent System</vt:lpstr>
      <vt:lpstr>Determination of Concentration – Multicomponent System</vt:lpstr>
      <vt:lpstr>Isobestic Points</vt:lpstr>
      <vt:lpstr>Isobestic Points</vt:lpstr>
      <vt:lpstr>Isobestic Points</vt:lpstr>
      <vt:lpstr>Isobestic Points</vt:lpstr>
      <vt:lpstr>Isobestic Points - Application</vt:lpstr>
      <vt:lpstr>PowerPoint Presentation</vt:lpstr>
      <vt:lpstr>Measuring the equilibrium constant  (The Scatchard Plot)</vt:lpstr>
      <vt:lpstr>Measuring the equilibrium constant  (The Scatchard Plot)</vt:lpstr>
      <vt:lpstr>Measuring the equilibrium constant  (The Scatchard Plot)</vt:lpstr>
      <vt:lpstr>The method of continuous variation (for isomolar solution) (Job’s method)</vt:lpstr>
      <vt:lpstr>The method of continuous variation (for isomolar solution) (Job’s method)</vt:lpstr>
      <vt:lpstr>The method of continuous variation (for isomolar solution) (Job’s method)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Concentration – Multicomponent System</dc:title>
  <dc:creator>Mike</dc:creator>
  <cp:lastModifiedBy>Michael Prushan</cp:lastModifiedBy>
  <cp:revision>54</cp:revision>
  <dcterms:created xsi:type="dcterms:W3CDTF">2010-09-26T13:17:21Z</dcterms:created>
  <dcterms:modified xsi:type="dcterms:W3CDTF">2010-10-01T13:33:30Z</dcterms:modified>
</cp:coreProperties>
</file>