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5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5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0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8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0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7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4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6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6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5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5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841C0-CBB3-4AA7-819A-5901BEA8EFA9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279F7-EAE8-42D6-A528-46681135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3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Everything you wanted to know about Molecular Orbital Theory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But were afraid to 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51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461" y="-371414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MO diagram of dinitrogen (N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696" y="1580170"/>
            <a:ext cx="4515287" cy="491664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91" b="80600"/>
          <a:stretch/>
        </p:blipFill>
        <p:spPr>
          <a:xfrm>
            <a:off x="2190750" y="583140"/>
            <a:ext cx="2781300" cy="997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7" t="45710" r="21689" b="32987"/>
          <a:stretch/>
        </p:blipFill>
        <p:spPr>
          <a:xfrm>
            <a:off x="6286718" y="2850173"/>
            <a:ext cx="2310529" cy="10704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55" r="23196" b="4137"/>
          <a:stretch/>
        </p:blipFill>
        <p:spPr>
          <a:xfrm>
            <a:off x="460593" y="2453785"/>
            <a:ext cx="1977807" cy="9752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8" r="21680" b="53634"/>
          <a:stretch/>
        </p:blipFill>
        <p:spPr>
          <a:xfrm>
            <a:off x="7600950" y="1501994"/>
            <a:ext cx="2462970" cy="117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6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55600"/>
            <a:ext cx="6096000" cy="61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99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Everything you wanted to know about Molecular Orbital Theory </vt:lpstr>
      <vt:lpstr>MO diagram of dinitrogen (N2)</vt:lpstr>
      <vt:lpstr>PowerPoint Presentation</vt:lpstr>
    </vt:vector>
  </TitlesOfParts>
  <Company>La Salle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 you wanted to know about Molecular Orbital Theory</dc:title>
  <dc:creator>Michael Prushan</dc:creator>
  <cp:lastModifiedBy>Michael Prushan</cp:lastModifiedBy>
  <cp:revision>3</cp:revision>
  <dcterms:created xsi:type="dcterms:W3CDTF">2016-09-16T15:13:18Z</dcterms:created>
  <dcterms:modified xsi:type="dcterms:W3CDTF">2016-09-16T15:23:49Z</dcterms:modified>
</cp:coreProperties>
</file>