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2C4-E799-43CD-8D0E-6C4BA653BDC5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621-8792-4D99-9D98-B51BC522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2C4-E799-43CD-8D0E-6C4BA653BDC5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621-8792-4D99-9D98-B51BC522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2C4-E799-43CD-8D0E-6C4BA653BDC5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621-8792-4D99-9D98-B51BC522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2C4-E799-43CD-8D0E-6C4BA653BDC5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621-8792-4D99-9D98-B51BC522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2C4-E799-43CD-8D0E-6C4BA653BDC5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621-8792-4D99-9D98-B51BC522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2C4-E799-43CD-8D0E-6C4BA653BDC5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621-8792-4D99-9D98-B51BC522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2C4-E799-43CD-8D0E-6C4BA653BDC5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621-8792-4D99-9D98-B51BC522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2C4-E799-43CD-8D0E-6C4BA653BDC5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621-8792-4D99-9D98-B51BC522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2C4-E799-43CD-8D0E-6C4BA653BDC5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621-8792-4D99-9D98-B51BC522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2C4-E799-43CD-8D0E-6C4BA653BDC5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621-8792-4D99-9D98-B51BC522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2C4-E799-43CD-8D0E-6C4BA653BDC5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F621-8792-4D99-9D98-B51BC522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842C4-E799-43CD-8D0E-6C4BA653BDC5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AF621-8792-4D99-9D98-B51BC5225D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Algorithm Comparison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Comparison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295400"/>
          <a:ext cx="8000999" cy="5410200"/>
        </p:xfrm>
        <a:graphic>
          <a:graphicData uri="http://schemas.openxmlformats.org/drawingml/2006/table">
            <a:tbl>
              <a:tblPr/>
              <a:tblGrid>
                <a:gridCol w="1443789"/>
                <a:gridCol w="977565"/>
                <a:gridCol w="1127961"/>
                <a:gridCol w="601579"/>
                <a:gridCol w="601579"/>
                <a:gridCol w="1052763"/>
                <a:gridCol w="1574967"/>
                <a:gridCol w="620796"/>
              </a:tblGrid>
              <a:tr h="2164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Question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OneR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NaiveBayes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ID3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J48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Prism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Linear Regression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IB-K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Can Predict Categories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No, modification possible – perform regression for each class, predict highest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Can make numeric predictions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No, no chance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Can use nominal attributes in training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No. See Logistic for handling nominals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Can use numeric attributes in training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Discretizes them using own algorithm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Yes, using probability distribution function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No, but  modification possible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Can handle missing values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8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Resistant to “noise”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No, somewhat better if  reduce accuracy  threshold below 100%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Yes, with k &gt; 1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132</Words>
  <Application>Microsoft Office PowerPoint</Application>
  <PresentationFormat>On-screen Show (4:3)</PresentationFormat>
  <Paragraphs>58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Algorithm Comparison</vt:lpstr>
      <vt:lpstr>Algorithm Comparison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 Comparison</dc:title>
  <dc:creator>Michael</dc:creator>
  <cp:lastModifiedBy>Michael</cp:lastModifiedBy>
  <cp:revision>1</cp:revision>
  <dcterms:created xsi:type="dcterms:W3CDTF">2007-11-15T05:36:49Z</dcterms:created>
  <dcterms:modified xsi:type="dcterms:W3CDTF">2007-11-15T05:39:43Z</dcterms:modified>
</cp:coreProperties>
</file>